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9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81" r:id="rId13"/>
    <p:sldId id="282" r:id="rId14"/>
    <p:sldId id="288" r:id="rId15"/>
    <p:sldId id="289" r:id="rId16"/>
    <p:sldId id="290" r:id="rId17"/>
    <p:sldId id="291" r:id="rId18"/>
    <p:sldId id="292" r:id="rId19"/>
    <p:sldId id="303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6" r:id="rId29"/>
    <p:sldId id="304" r:id="rId30"/>
    <p:sldId id="305" r:id="rId31"/>
    <p:sldId id="307" r:id="rId32"/>
    <p:sldId id="301" r:id="rId33"/>
    <p:sldId id="302" r:id="rId34"/>
    <p:sldId id="308" r:id="rId35"/>
    <p:sldId id="279" r:id="rId36"/>
    <p:sldId id="280" r:id="rId37"/>
    <p:sldId id="267" r:id="rId3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FF"/>
    <a:srgbClr val="95B3D7"/>
    <a:srgbClr val="29C7FF"/>
    <a:srgbClr val="3E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EDAC62-4F59-4C84-B7F7-68712C33842C}" v="157" dt="2022-06-15T01:00:08.4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241" autoAdjust="0"/>
  </p:normalViewPr>
  <p:slideViewPr>
    <p:cSldViewPr>
      <p:cViewPr varScale="1">
        <p:scale>
          <a:sx n="60" d="100"/>
          <a:sy n="60" d="100"/>
        </p:scale>
        <p:origin x="96" y="2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 JaeHyeon" userId="3642469b126ac4ae" providerId="LiveId" clId="{0BEDAC62-4F59-4C84-B7F7-68712C33842C}"/>
    <pc:docChg chg="undo redo custSel addSld delSld modSld sldOrd">
      <pc:chgData name="Lee JaeHyeon" userId="3642469b126ac4ae" providerId="LiveId" clId="{0BEDAC62-4F59-4C84-B7F7-68712C33842C}" dt="2022-06-15T01:11:22.049" v="1960" actId="47"/>
      <pc:docMkLst>
        <pc:docMk/>
      </pc:docMkLst>
      <pc:sldChg chg="modSp mod">
        <pc:chgData name="Lee JaeHyeon" userId="3642469b126ac4ae" providerId="LiveId" clId="{0BEDAC62-4F59-4C84-B7F7-68712C33842C}" dt="2022-06-15T00:31:03.470" v="1749"/>
        <pc:sldMkLst>
          <pc:docMk/>
          <pc:sldMk cId="3934052606" sldId="271"/>
        </pc:sldMkLst>
        <pc:spChg chg="mod">
          <ac:chgData name="Lee JaeHyeon" userId="3642469b126ac4ae" providerId="LiveId" clId="{0BEDAC62-4F59-4C84-B7F7-68712C33842C}" dt="2022-06-15T00:31:03.470" v="1749"/>
          <ac:spMkLst>
            <pc:docMk/>
            <pc:sldMk cId="3934052606" sldId="271"/>
            <ac:spMk id="30" creationId="{C0BB4F40-8E9B-4E2B-6AE7-0757CC079402}"/>
          </ac:spMkLst>
        </pc:spChg>
        <pc:spChg chg="mod">
          <ac:chgData name="Lee JaeHyeon" userId="3642469b126ac4ae" providerId="LiveId" clId="{0BEDAC62-4F59-4C84-B7F7-68712C33842C}" dt="2022-06-15T00:03:37.769" v="1539" actId="207"/>
          <ac:spMkLst>
            <pc:docMk/>
            <pc:sldMk cId="3934052606" sldId="271"/>
            <ac:spMk id="44" creationId="{BE0D6C1F-0985-A5AF-35CF-A0B3B3D1C1DD}"/>
          </ac:spMkLst>
        </pc:spChg>
        <pc:spChg chg="mod">
          <ac:chgData name="Lee JaeHyeon" userId="3642469b126ac4ae" providerId="LiveId" clId="{0BEDAC62-4F59-4C84-B7F7-68712C33842C}" dt="2022-06-15T00:03:37.769" v="1539" actId="207"/>
          <ac:spMkLst>
            <pc:docMk/>
            <pc:sldMk cId="3934052606" sldId="271"/>
            <ac:spMk id="46" creationId="{162876AF-BD07-3D8D-A470-08E74A97A170}"/>
          </ac:spMkLst>
        </pc:spChg>
        <pc:spChg chg="mod">
          <ac:chgData name="Lee JaeHyeon" userId="3642469b126ac4ae" providerId="LiveId" clId="{0BEDAC62-4F59-4C84-B7F7-68712C33842C}" dt="2022-06-15T00:03:37.769" v="1539" actId="207"/>
          <ac:spMkLst>
            <pc:docMk/>
            <pc:sldMk cId="3934052606" sldId="271"/>
            <ac:spMk id="48" creationId="{8D3D5CA9-5E9A-EC9D-F9FE-EDABF1B539CA}"/>
          </ac:spMkLst>
        </pc:spChg>
        <pc:spChg chg="mod">
          <ac:chgData name="Lee JaeHyeon" userId="3642469b126ac4ae" providerId="LiveId" clId="{0BEDAC62-4F59-4C84-B7F7-68712C33842C}" dt="2022-06-15T00:03:37.769" v="1539" actId="207"/>
          <ac:spMkLst>
            <pc:docMk/>
            <pc:sldMk cId="3934052606" sldId="271"/>
            <ac:spMk id="50" creationId="{B7A0BD56-7978-B78F-C256-A538A5402E6A}"/>
          </ac:spMkLst>
        </pc:spChg>
        <pc:spChg chg="mod">
          <ac:chgData name="Lee JaeHyeon" userId="3642469b126ac4ae" providerId="LiveId" clId="{0BEDAC62-4F59-4C84-B7F7-68712C33842C}" dt="2022-06-15T00:23:27.444" v="1544" actId="20577"/>
          <ac:spMkLst>
            <pc:docMk/>
            <pc:sldMk cId="3934052606" sldId="271"/>
            <ac:spMk id="53" creationId="{18EA9B5D-C26C-C09E-F88D-232E6019A7C7}"/>
          </ac:spMkLst>
        </pc:spChg>
        <pc:spChg chg="mod">
          <ac:chgData name="Lee JaeHyeon" userId="3642469b126ac4ae" providerId="LiveId" clId="{0BEDAC62-4F59-4C84-B7F7-68712C33842C}" dt="2022-06-15T00:03:37.769" v="1539" actId="207"/>
          <ac:spMkLst>
            <pc:docMk/>
            <pc:sldMk cId="3934052606" sldId="271"/>
            <ac:spMk id="70" creationId="{07A3816C-2DD1-9C46-CE81-9F392C91DA56}"/>
          </ac:spMkLst>
        </pc:spChg>
      </pc:sldChg>
      <pc:sldChg chg="addSp delSp modSp mod">
        <pc:chgData name="Lee JaeHyeon" userId="3642469b126ac4ae" providerId="LiveId" clId="{0BEDAC62-4F59-4C84-B7F7-68712C33842C}" dt="2022-06-15T00:09:37.412" v="1543" actId="688"/>
        <pc:sldMkLst>
          <pc:docMk/>
          <pc:sldMk cId="1569097185" sldId="280"/>
        </pc:sldMkLst>
        <pc:spChg chg="mod">
          <ac:chgData name="Lee JaeHyeon" userId="3642469b126ac4ae" providerId="LiveId" clId="{0BEDAC62-4F59-4C84-B7F7-68712C33842C}" dt="2022-06-14T08:24:29.666" v="825" actId="207"/>
          <ac:spMkLst>
            <pc:docMk/>
            <pc:sldMk cId="1569097185" sldId="280"/>
            <ac:spMk id="26" creationId="{8DBA4696-F1F6-D3C1-3B84-27FE6690F9E0}"/>
          </ac:spMkLst>
        </pc:spChg>
        <pc:spChg chg="mod">
          <ac:chgData name="Lee JaeHyeon" userId="3642469b126ac4ae" providerId="LiveId" clId="{0BEDAC62-4F59-4C84-B7F7-68712C33842C}" dt="2022-06-15T00:09:37.412" v="1543" actId="688"/>
          <ac:spMkLst>
            <pc:docMk/>
            <pc:sldMk cId="1569097185" sldId="280"/>
            <ac:spMk id="30" creationId="{A67681F5-5B70-EB31-9CE3-43034A1420BB}"/>
          </ac:spMkLst>
        </pc:spChg>
        <pc:picChg chg="add del mod">
          <ac:chgData name="Lee JaeHyeon" userId="3642469b126ac4ae" providerId="LiveId" clId="{0BEDAC62-4F59-4C84-B7F7-68712C33842C}" dt="2022-06-14T08:24:11.692" v="824" actId="478"/>
          <ac:picMkLst>
            <pc:docMk/>
            <pc:sldMk cId="1569097185" sldId="280"/>
            <ac:picMk id="5" creationId="{A79FC4D4-240F-D16B-F877-46CA1D6CB82C}"/>
          </ac:picMkLst>
        </pc:picChg>
      </pc:sldChg>
      <pc:sldChg chg="modSp mod">
        <pc:chgData name="Lee JaeHyeon" userId="3642469b126ac4ae" providerId="LiveId" clId="{0BEDAC62-4F59-4C84-B7F7-68712C33842C}" dt="2022-06-14T08:04:05.248" v="103" actId="1582"/>
        <pc:sldMkLst>
          <pc:docMk/>
          <pc:sldMk cId="657303774" sldId="282"/>
        </pc:sldMkLst>
        <pc:spChg chg="mod">
          <ac:chgData name="Lee JaeHyeon" userId="3642469b126ac4ae" providerId="LiveId" clId="{0BEDAC62-4F59-4C84-B7F7-68712C33842C}" dt="2022-06-14T08:04:05.248" v="103" actId="1582"/>
          <ac:spMkLst>
            <pc:docMk/>
            <pc:sldMk cId="657303774" sldId="282"/>
            <ac:spMk id="4" creationId="{3047242B-C1C5-8FA5-42EF-B9B051D43852}"/>
          </ac:spMkLst>
        </pc:spChg>
      </pc:sldChg>
      <pc:sldChg chg="delSp del mod">
        <pc:chgData name="Lee JaeHyeon" userId="3642469b126ac4ae" providerId="LiveId" clId="{0BEDAC62-4F59-4C84-B7F7-68712C33842C}" dt="2022-06-15T01:11:22.049" v="1960" actId="47"/>
        <pc:sldMkLst>
          <pc:docMk/>
          <pc:sldMk cId="1239516369" sldId="286"/>
        </pc:sldMkLst>
        <pc:spChg chg="del">
          <ac:chgData name="Lee JaeHyeon" userId="3642469b126ac4ae" providerId="LiveId" clId="{0BEDAC62-4F59-4C84-B7F7-68712C33842C}" dt="2022-06-14T08:18:24.727" v="558" actId="478"/>
          <ac:spMkLst>
            <pc:docMk/>
            <pc:sldMk cId="1239516369" sldId="286"/>
            <ac:spMk id="3" creationId="{79E423AF-68E1-3B71-71EF-84AF3CFBBFCC}"/>
          </ac:spMkLst>
        </pc:spChg>
      </pc:sldChg>
      <pc:sldChg chg="modSp mod">
        <pc:chgData name="Lee JaeHyeon" userId="3642469b126ac4ae" providerId="LiveId" clId="{0BEDAC62-4F59-4C84-B7F7-68712C33842C}" dt="2022-06-14T08:03:58.783" v="102" actId="1582"/>
        <pc:sldMkLst>
          <pc:docMk/>
          <pc:sldMk cId="56301636" sldId="288"/>
        </pc:sldMkLst>
        <pc:spChg chg="mod">
          <ac:chgData name="Lee JaeHyeon" userId="3642469b126ac4ae" providerId="LiveId" clId="{0BEDAC62-4F59-4C84-B7F7-68712C33842C}" dt="2022-06-14T08:03:58.783" v="102" actId="1582"/>
          <ac:spMkLst>
            <pc:docMk/>
            <pc:sldMk cId="56301636" sldId="288"/>
            <ac:spMk id="7" creationId="{53660CA4-FC90-A069-D538-39B6FA1F1556}"/>
          </ac:spMkLst>
        </pc:spChg>
        <pc:spChg chg="mod">
          <ac:chgData name="Lee JaeHyeon" userId="3642469b126ac4ae" providerId="LiveId" clId="{0BEDAC62-4F59-4C84-B7F7-68712C33842C}" dt="2022-06-14T07:59:31.906" v="50" actId="2711"/>
          <ac:spMkLst>
            <pc:docMk/>
            <pc:sldMk cId="56301636" sldId="288"/>
            <ac:spMk id="18" creationId="{8FDF961C-91CA-228D-AB36-08B7928A0970}"/>
          </ac:spMkLst>
        </pc:spChg>
        <pc:spChg chg="mod">
          <ac:chgData name="Lee JaeHyeon" userId="3642469b126ac4ae" providerId="LiveId" clId="{0BEDAC62-4F59-4C84-B7F7-68712C33842C}" dt="2022-06-14T07:59:42.984" v="51" actId="2711"/>
          <ac:spMkLst>
            <pc:docMk/>
            <pc:sldMk cId="56301636" sldId="288"/>
            <ac:spMk id="19" creationId="{A427DE14-36F8-E32F-ECED-07DB1B29459B}"/>
          </ac:spMkLst>
        </pc:spChg>
      </pc:sldChg>
      <pc:sldChg chg="modSp mod">
        <pc:chgData name="Lee JaeHyeon" userId="3642469b126ac4ae" providerId="LiveId" clId="{0BEDAC62-4F59-4C84-B7F7-68712C33842C}" dt="2022-06-14T07:59:02.595" v="46" actId="2711"/>
        <pc:sldMkLst>
          <pc:docMk/>
          <pc:sldMk cId="3345528399" sldId="289"/>
        </pc:sldMkLst>
        <pc:spChg chg="mod">
          <ac:chgData name="Lee JaeHyeon" userId="3642469b126ac4ae" providerId="LiveId" clId="{0BEDAC62-4F59-4C84-B7F7-68712C33842C}" dt="2022-06-14T07:59:02.595" v="46" actId="2711"/>
          <ac:spMkLst>
            <pc:docMk/>
            <pc:sldMk cId="3345528399" sldId="289"/>
            <ac:spMk id="9" creationId="{441650F5-15B7-F2DA-FD5E-00BC9484D25A}"/>
          </ac:spMkLst>
        </pc:spChg>
        <pc:spChg chg="mod">
          <ac:chgData name="Lee JaeHyeon" userId="3642469b126ac4ae" providerId="LiveId" clId="{0BEDAC62-4F59-4C84-B7F7-68712C33842C}" dt="2022-06-14T07:59:02.595" v="46" actId="2711"/>
          <ac:spMkLst>
            <pc:docMk/>
            <pc:sldMk cId="3345528399" sldId="289"/>
            <ac:spMk id="13" creationId="{EA4D480D-DDCD-0A7A-AE90-BE69E16A2D2F}"/>
          </ac:spMkLst>
        </pc:spChg>
        <pc:spChg chg="mod">
          <ac:chgData name="Lee JaeHyeon" userId="3642469b126ac4ae" providerId="LiveId" clId="{0BEDAC62-4F59-4C84-B7F7-68712C33842C}" dt="2022-06-14T07:59:02.595" v="46" actId="2711"/>
          <ac:spMkLst>
            <pc:docMk/>
            <pc:sldMk cId="3345528399" sldId="289"/>
            <ac:spMk id="15" creationId="{88F8F65B-CEF8-2BA6-3C3D-CCBD47B25698}"/>
          </ac:spMkLst>
        </pc:spChg>
      </pc:sldChg>
      <pc:sldChg chg="modSp mod">
        <pc:chgData name="Lee JaeHyeon" userId="3642469b126ac4ae" providerId="LiveId" clId="{0BEDAC62-4F59-4C84-B7F7-68712C33842C}" dt="2022-06-14T07:58:58.371" v="42" actId="2711"/>
        <pc:sldMkLst>
          <pc:docMk/>
          <pc:sldMk cId="1725626074" sldId="290"/>
        </pc:sldMkLst>
        <pc:spChg chg="mod">
          <ac:chgData name="Lee JaeHyeon" userId="3642469b126ac4ae" providerId="LiveId" clId="{0BEDAC62-4F59-4C84-B7F7-68712C33842C}" dt="2022-06-14T07:58:58.371" v="42" actId="2711"/>
          <ac:spMkLst>
            <pc:docMk/>
            <pc:sldMk cId="1725626074" sldId="290"/>
            <ac:spMk id="20" creationId="{3E674B33-7807-1FF6-6AA9-AD7D8F22BD5D}"/>
          </ac:spMkLst>
        </pc:spChg>
        <pc:spChg chg="mod">
          <ac:chgData name="Lee JaeHyeon" userId="3642469b126ac4ae" providerId="LiveId" clId="{0BEDAC62-4F59-4C84-B7F7-68712C33842C}" dt="2022-06-14T07:58:58.371" v="42" actId="2711"/>
          <ac:spMkLst>
            <pc:docMk/>
            <pc:sldMk cId="1725626074" sldId="290"/>
            <ac:spMk id="23" creationId="{9CB4C990-511D-008B-0844-35F989284B5C}"/>
          </ac:spMkLst>
        </pc:spChg>
        <pc:spChg chg="mod">
          <ac:chgData name="Lee JaeHyeon" userId="3642469b126ac4ae" providerId="LiveId" clId="{0BEDAC62-4F59-4C84-B7F7-68712C33842C}" dt="2022-06-14T07:58:58.371" v="42" actId="2711"/>
          <ac:spMkLst>
            <pc:docMk/>
            <pc:sldMk cId="1725626074" sldId="290"/>
            <ac:spMk id="27" creationId="{16844D27-EC9C-49C6-FA90-8AC8E0323980}"/>
          </ac:spMkLst>
        </pc:spChg>
      </pc:sldChg>
      <pc:sldChg chg="modSp mod">
        <pc:chgData name="Lee JaeHyeon" userId="3642469b126ac4ae" providerId="LiveId" clId="{0BEDAC62-4F59-4C84-B7F7-68712C33842C}" dt="2022-06-14T08:03:48.871" v="101" actId="1582"/>
        <pc:sldMkLst>
          <pc:docMk/>
          <pc:sldMk cId="2100880865" sldId="291"/>
        </pc:sldMkLst>
        <pc:spChg chg="mod">
          <ac:chgData name="Lee JaeHyeon" userId="3642469b126ac4ae" providerId="LiveId" clId="{0BEDAC62-4F59-4C84-B7F7-68712C33842C}" dt="2022-06-14T08:03:40.924" v="100" actId="1582"/>
          <ac:spMkLst>
            <pc:docMk/>
            <pc:sldMk cId="2100880865" sldId="291"/>
            <ac:spMk id="17" creationId="{A2E6BA5E-BE36-ED1C-3A01-CCC9B0F2298C}"/>
          </ac:spMkLst>
        </pc:spChg>
        <pc:spChg chg="mod">
          <ac:chgData name="Lee JaeHyeon" userId="3642469b126ac4ae" providerId="LiveId" clId="{0BEDAC62-4F59-4C84-B7F7-68712C33842C}" dt="2022-06-14T08:03:40.924" v="100" actId="1582"/>
          <ac:spMkLst>
            <pc:docMk/>
            <pc:sldMk cId="2100880865" sldId="291"/>
            <ac:spMk id="26" creationId="{AD9D2AB0-7FFB-F901-9AC1-1B49645FDDA5}"/>
          </ac:spMkLst>
        </pc:spChg>
        <pc:spChg chg="mod">
          <ac:chgData name="Lee JaeHyeon" userId="3642469b126ac4ae" providerId="LiveId" clId="{0BEDAC62-4F59-4C84-B7F7-68712C33842C}" dt="2022-06-14T08:03:48.871" v="101" actId="1582"/>
          <ac:spMkLst>
            <pc:docMk/>
            <pc:sldMk cId="2100880865" sldId="291"/>
            <ac:spMk id="28" creationId="{5561CCB0-268D-5808-8670-EA40E1E0074A}"/>
          </ac:spMkLst>
        </pc:spChg>
        <pc:spChg chg="mod">
          <ac:chgData name="Lee JaeHyeon" userId="3642469b126ac4ae" providerId="LiveId" clId="{0BEDAC62-4F59-4C84-B7F7-68712C33842C}" dt="2022-06-14T07:58:46.573" v="37" actId="2711"/>
          <ac:spMkLst>
            <pc:docMk/>
            <pc:sldMk cId="2100880865" sldId="291"/>
            <ac:spMk id="38" creationId="{670CF5B7-D148-5B93-A0A1-EAEF4DD2EEC8}"/>
          </ac:spMkLst>
        </pc:spChg>
        <pc:spChg chg="mod">
          <ac:chgData name="Lee JaeHyeon" userId="3642469b126ac4ae" providerId="LiveId" clId="{0BEDAC62-4F59-4C84-B7F7-68712C33842C}" dt="2022-06-14T07:58:46.573" v="37" actId="2711"/>
          <ac:spMkLst>
            <pc:docMk/>
            <pc:sldMk cId="2100880865" sldId="291"/>
            <ac:spMk id="39" creationId="{3FB9531F-D59C-B119-9AB9-A7BD62E9A6B3}"/>
          </ac:spMkLst>
        </pc:spChg>
        <pc:spChg chg="mod">
          <ac:chgData name="Lee JaeHyeon" userId="3642469b126ac4ae" providerId="LiveId" clId="{0BEDAC62-4F59-4C84-B7F7-68712C33842C}" dt="2022-06-14T07:58:46.573" v="37" actId="2711"/>
          <ac:spMkLst>
            <pc:docMk/>
            <pc:sldMk cId="2100880865" sldId="291"/>
            <ac:spMk id="41" creationId="{65F665F7-4436-9E20-ED4B-B39A436BBA56}"/>
          </ac:spMkLst>
        </pc:spChg>
      </pc:sldChg>
      <pc:sldChg chg="modSp mod">
        <pc:chgData name="Lee JaeHyeon" userId="3642469b126ac4ae" providerId="LiveId" clId="{0BEDAC62-4F59-4C84-B7F7-68712C33842C}" dt="2022-06-14T08:03:26.859" v="99" actId="1582"/>
        <pc:sldMkLst>
          <pc:docMk/>
          <pc:sldMk cId="2642843995" sldId="292"/>
        </pc:sldMkLst>
        <pc:spChg chg="mod">
          <ac:chgData name="Lee JaeHyeon" userId="3642469b126ac4ae" providerId="LiveId" clId="{0BEDAC62-4F59-4C84-B7F7-68712C33842C}" dt="2022-06-14T07:58:38.632" v="30" actId="2711"/>
          <ac:spMkLst>
            <pc:docMk/>
            <pc:sldMk cId="2642843995" sldId="292"/>
            <ac:spMk id="18" creationId="{6223CAB8-DCFD-3891-D5C4-772CB0A11E9E}"/>
          </ac:spMkLst>
        </pc:spChg>
        <pc:spChg chg="mod">
          <ac:chgData name="Lee JaeHyeon" userId="3642469b126ac4ae" providerId="LiveId" clId="{0BEDAC62-4F59-4C84-B7F7-68712C33842C}" dt="2022-06-14T07:58:38.632" v="30" actId="2711"/>
          <ac:spMkLst>
            <pc:docMk/>
            <pc:sldMk cId="2642843995" sldId="292"/>
            <ac:spMk id="19" creationId="{3569E761-BD94-C72F-C711-82BDE650EAC7}"/>
          </ac:spMkLst>
        </pc:spChg>
        <pc:spChg chg="mod">
          <ac:chgData name="Lee JaeHyeon" userId="3642469b126ac4ae" providerId="LiveId" clId="{0BEDAC62-4F59-4C84-B7F7-68712C33842C}" dt="2022-06-14T08:03:26.859" v="99" actId="1582"/>
          <ac:spMkLst>
            <pc:docMk/>
            <pc:sldMk cId="2642843995" sldId="292"/>
            <ac:spMk id="20" creationId="{6A4DBAB0-B102-428B-95FF-B202D84E1024}"/>
          </ac:spMkLst>
        </pc:spChg>
        <pc:spChg chg="mod">
          <ac:chgData name="Lee JaeHyeon" userId="3642469b126ac4ae" providerId="LiveId" clId="{0BEDAC62-4F59-4C84-B7F7-68712C33842C}" dt="2022-06-14T07:58:38.632" v="30" actId="2711"/>
          <ac:spMkLst>
            <pc:docMk/>
            <pc:sldMk cId="2642843995" sldId="292"/>
            <ac:spMk id="26" creationId="{AE764AF1-C9B1-36C6-B2E9-A42D9BB9079E}"/>
          </ac:spMkLst>
        </pc:spChg>
      </pc:sldChg>
      <pc:sldChg chg="modSp mod">
        <pc:chgData name="Lee JaeHyeon" userId="3642469b126ac4ae" providerId="LiveId" clId="{0BEDAC62-4F59-4C84-B7F7-68712C33842C}" dt="2022-06-14T07:58:28.174" v="23" actId="2711"/>
        <pc:sldMkLst>
          <pc:docMk/>
          <pc:sldMk cId="562409700" sldId="293"/>
        </pc:sldMkLst>
        <pc:spChg chg="mod">
          <ac:chgData name="Lee JaeHyeon" userId="3642469b126ac4ae" providerId="LiveId" clId="{0BEDAC62-4F59-4C84-B7F7-68712C33842C}" dt="2022-06-14T07:58:28.174" v="23" actId="2711"/>
          <ac:spMkLst>
            <pc:docMk/>
            <pc:sldMk cId="562409700" sldId="293"/>
            <ac:spMk id="15" creationId="{EB188D70-4962-4C9C-6089-43571CCE1497}"/>
          </ac:spMkLst>
        </pc:spChg>
        <pc:spChg chg="mod">
          <ac:chgData name="Lee JaeHyeon" userId="3642469b126ac4ae" providerId="LiveId" clId="{0BEDAC62-4F59-4C84-B7F7-68712C33842C}" dt="2022-06-14T07:58:28.174" v="23" actId="2711"/>
          <ac:spMkLst>
            <pc:docMk/>
            <pc:sldMk cId="562409700" sldId="293"/>
            <ac:spMk id="18" creationId="{B1989A2C-4673-971F-DE59-A09FACBF7738}"/>
          </ac:spMkLst>
        </pc:spChg>
        <pc:spChg chg="mod">
          <ac:chgData name="Lee JaeHyeon" userId="3642469b126ac4ae" providerId="LiveId" clId="{0BEDAC62-4F59-4C84-B7F7-68712C33842C}" dt="2022-06-14T07:58:28.174" v="23" actId="2711"/>
          <ac:spMkLst>
            <pc:docMk/>
            <pc:sldMk cId="562409700" sldId="293"/>
            <ac:spMk id="21" creationId="{FA096607-AAFA-0FBF-EE73-E1A706CF3263}"/>
          </ac:spMkLst>
        </pc:spChg>
      </pc:sldChg>
      <pc:sldChg chg="modSp mod">
        <pc:chgData name="Lee JaeHyeon" userId="3642469b126ac4ae" providerId="LiveId" clId="{0BEDAC62-4F59-4C84-B7F7-68712C33842C}" dt="2022-06-14T07:58:23.331" v="20" actId="2711"/>
        <pc:sldMkLst>
          <pc:docMk/>
          <pc:sldMk cId="2794616836" sldId="294"/>
        </pc:sldMkLst>
        <pc:spChg chg="mod">
          <ac:chgData name="Lee JaeHyeon" userId="3642469b126ac4ae" providerId="LiveId" clId="{0BEDAC62-4F59-4C84-B7F7-68712C33842C}" dt="2022-06-14T07:58:23.331" v="20" actId="2711"/>
          <ac:spMkLst>
            <pc:docMk/>
            <pc:sldMk cId="2794616836" sldId="294"/>
            <ac:spMk id="9" creationId="{3A31143E-A33F-5B82-0A4B-51DC46F73024}"/>
          </ac:spMkLst>
        </pc:spChg>
        <pc:spChg chg="mod">
          <ac:chgData name="Lee JaeHyeon" userId="3642469b126ac4ae" providerId="LiveId" clId="{0BEDAC62-4F59-4C84-B7F7-68712C33842C}" dt="2022-06-14T07:58:23.331" v="20" actId="2711"/>
          <ac:spMkLst>
            <pc:docMk/>
            <pc:sldMk cId="2794616836" sldId="294"/>
            <ac:spMk id="12" creationId="{27D9629F-05D9-C332-EC16-79B77F5F2B93}"/>
          </ac:spMkLst>
        </pc:spChg>
        <pc:spChg chg="mod">
          <ac:chgData name="Lee JaeHyeon" userId="3642469b126ac4ae" providerId="LiveId" clId="{0BEDAC62-4F59-4C84-B7F7-68712C33842C}" dt="2022-06-14T07:58:23.331" v="20" actId="2711"/>
          <ac:spMkLst>
            <pc:docMk/>
            <pc:sldMk cId="2794616836" sldId="294"/>
            <ac:spMk id="15" creationId="{673CA966-6C05-D6EA-BF13-12678E4628EC}"/>
          </ac:spMkLst>
        </pc:spChg>
      </pc:sldChg>
      <pc:sldChg chg="modSp mod">
        <pc:chgData name="Lee JaeHyeon" userId="3642469b126ac4ae" providerId="LiveId" clId="{0BEDAC62-4F59-4C84-B7F7-68712C33842C}" dt="2022-06-14T07:58:16.192" v="16" actId="2711"/>
        <pc:sldMkLst>
          <pc:docMk/>
          <pc:sldMk cId="3326521524" sldId="295"/>
        </pc:sldMkLst>
        <pc:spChg chg="mod">
          <ac:chgData name="Lee JaeHyeon" userId="3642469b126ac4ae" providerId="LiveId" clId="{0BEDAC62-4F59-4C84-B7F7-68712C33842C}" dt="2022-06-14T07:58:16.192" v="16" actId="2711"/>
          <ac:spMkLst>
            <pc:docMk/>
            <pc:sldMk cId="3326521524" sldId="295"/>
            <ac:spMk id="9" creationId="{15B987BA-D32E-2415-52DA-14F8E007F51D}"/>
          </ac:spMkLst>
        </pc:spChg>
        <pc:spChg chg="mod">
          <ac:chgData name="Lee JaeHyeon" userId="3642469b126ac4ae" providerId="LiveId" clId="{0BEDAC62-4F59-4C84-B7F7-68712C33842C}" dt="2022-06-14T07:58:13.667" v="15" actId="2711"/>
          <ac:spMkLst>
            <pc:docMk/>
            <pc:sldMk cId="3326521524" sldId="295"/>
            <ac:spMk id="12" creationId="{56245FA7-43D4-8EA1-FA44-D4B97DE96AD4}"/>
          </ac:spMkLst>
        </pc:spChg>
        <pc:spChg chg="mod">
          <ac:chgData name="Lee JaeHyeon" userId="3642469b126ac4ae" providerId="LiveId" clId="{0BEDAC62-4F59-4C84-B7F7-68712C33842C}" dt="2022-06-14T07:58:13.667" v="15" actId="2711"/>
          <ac:spMkLst>
            <pc:docMk/>
            <pc:sldMk cId="3326521524" sldId="295"/>
            <ac:spMk id="15" creationId="{B4610F25-9FA3-5ECE-6617-54F9CB7D6F04}"/>
          </ac:spMkLst>
        </pc:spChg>
      </pc:sldChg>
      <pc:sldChg chg="modSp mod">
        <pc:chgData name="Lee JaeHyeon" userId="3642469b126ac4ae" providerId="LiveId" clId="{0BEDAC62-4F59-4C84-B7F7-68712C33842C}" dt="2022-06-14T07:58:04.277" v="9" actId="2711"/>
        <pc:sldMkLst>
          <pc:docMk/>
          <pc:sldMk cId="2600082072" sldId="296"/>
        </pc:sldMkLst>
        <pc:spChg chg="mod">
          <ac:chgData name="Lee JaeHyeon" userId="3642469b126ac4ae" providerId="LiveId" clId="{0BEDAC62-4F59-4C84-B7F7-68712C33842C}" dt="2022-06-14T07:58:02.567" v="8" actId="2711"/>
          <ac:spMkLst>
            <pc:docMk/>
            <pc:sldMk cId="2600082072" sldId="296"/>
            <ac:spMk id="9" creationId="{952225AB-1020-67EA-9A48-0255329B2FDD}"/>
          </ac:spMkLst>
        </pc:spChg>
        <pc:spChg chg="mod">
          <ac:chgData name="Lee JaeHyeon" userId="3642469b126ac4ae" providerId="LiveId" clId="{0BEDAC62-4F59-4C84-B7F7-68712C33842C}" dt="2022-06-14T07:58:04.277" v="9" actId="2711"/>
          <ac:spMkLst>
            <pc:docMk/>
            <pc:sldMk cId="2600082072" sldId="296"/>
            <ac:spMk id="12" creationId="{EE82FBB2-6C70-DD5A-391A-0E8EF30065CF}"/>
          </ac:spMkLst>
        </pc:spChg>
        <pc:spChg chg="mod">
          <ac:chgData name="Lee JaeHyeon" userId="3642469b126ac4ae" providerId="LiveId" clId="{0BEDAC62-4F59-4C84-B7F7-68712C33842C}" dt="2022-06-14T07:58:02.567" v="8" actId="2711"/>
          <ac:spMkLst>
            <pc:docMk/>
            <pc:sldMk cId="2600082072" sldId="296"/>
            <ac:spMk id="15" creationId="{6C9BACB9-D5EB-8E68-F142-E12EDC688858}"/>
          </ac:spMkLst>
        </pc:spChg>
      </pc:sldChg>
      <pc:sldChg chg="modSp mod">
        <pc:chgData name="Lee JaeHyeon" userId="3642469b126ac4ae" providerId="LiveId" clId="{0BEDAC62-4F59-4C84-B7F7-68712C33842C}" dt="2022-06-14T07:57:53.655" v="7" actId="2711"/>
        <pc:sldMkLst>
          <pc:docMk/>
          <pc:sldMk cId="3251929647" sldId="297"/>
        </pc:sldMkLst>
        <pc:spChg chg="mod">
          <ac:chgData name="Lee JaeHyeon" userId="3642469b126ac4ae" providerId="LiveId" clId="{0BEDAC62-4F59-4C84-B7F7-68712C33842C}" dt="2022-06-14T07:57:53.655" v="7" actId="2711"/>
          <ac:spMkLst>
            <pc:docMk/>
            <pc:sldMk cId="3251929647" sldId="297"/>
            <ac:spMk id="9" creationId="{038275B8-1C66-EE17-6E37-E468621B28C4}"/>
          </ac:spMkLst>
        </pc:spChg>
        <pc:spChg chg="mod">
          <ac:chgData name="Lee JaeHyeon" userId="3642469b126ac4ae" providerId="LiveId" clId="{0BEDAC62-4F59-4C84-B7F7-68712C33842C}" dt="2022-06-14T07:57:53.655" v="7" actId="2711"/>
          <ac:spMkLst>
            <pc:docMk/>
            <pc:sldMk cId="3251929647" sldId="297"/>
            <ac:spMk id="12" creationId="{AB1F3AB6-B963-0FB5-C9A0-BEBC9743C39D}"/>
          </ac:spMkLst>
        </pc:spChg>
        <pc:spChg chg="mod">
          <ac:chgData name="Lee JaeHyeon" userId="3642469b126ac4ae" providerId="LiveId" clId="{0BEDAC62-4F59-4C84-B7F7-68712C33842C}" dt="2022-06-14T07:57:53.655" v="7" actId="2711"/>
          <ac:spMkLst>
            <pc:docMk/>
            <pc:sldMk cId="3251929647" sldId="297"/>
            <ac:spMk id="15" creationId="{ABA54DCD-1558-4D30-70BC-729A45A8FD89}"/>
          </ac:spMkLst>
        </pc:spChg>
      </pc:sldChg>
      <pc:sldChg chg="addSp delSp modSp mod">
        <pc:chgData name="Lee JaeHyeon" userId="3642469b126ac4ae" providerId="LiveId" clId="{0BEDAC62-4F59-4C84-B7F7-68712C33842C}" dt="2022-06-14T08:14:24.548" v="289"/>
        <pc:sldMkLst>
          <pc:docMk/>
          <pc:sldMk cId="1668537954" sldId="298"/>
        </pc:sldMkLst>
        <pc:spChg chg="mod">
          <ac:chgData name="Lee JaeHyeon" userId="3642469b126ac4ae" providerId="LiveId" clId="{0BEDAC62-4F59-4C84-B7F7-68712C33842C}" dt="2022-06-14T08:03:12.468" v="98" actId="1582"/>
          <ac:spMkLst>
            <pc:docMk/>
            <pc:sldMk cId="1668537954" sldId="298"/>
            <ac:spMk id="15" creationId="{DAC81CB8-5CDD-40CC-4994-C592B9C67E52}"/>
          </ac:spMkLst>
        </pc:spChg>
        <pc:spChg chg="mod">
          <ac:chgData name="Lee JaeHyeon" userId="3642469b126ac4ae" providerId="LiveId" clId="{0BEDAC62-4F59-4C84-B7F7-68712C33842C}" dt="2022-06-14T08:14:24.548" v="289"/>
          <ac:spMkLst>
            <pc:docMk/>
            <pc:sldMk cId="1668537954" sldId="298"/>
            <ac:spMk id="17" creationId="{BEF15DE2-5CE5-4265-95A8-9B6689845F14}"/>
          </ac:spMkLst>
        </pc:spChg>
        <pc:spChg chg="mod">
          <ac:chgData name="Lee JaeHyeon" userId="3642469b126ac4ae" providerId="LiveId" clId="{0BEDAC62-4F59-4C84-B7F7-68712C33842C}" dt="2022-06-14T08:14:24.548" v="289"/>
          <ac:spMkLst>
            <pc:docMk/>
            <pc:sldMk cId="1668537954" sldId="298"/>
            <ac:spMk id="18" creationId="{4C9F550A-798B-06E8-9D64-117B6C0C57D6}"/>
          </ac:spMkLst>
        </pc:spChg>
        <pc:spChg chg="mod">
          <ac:chgData name="Lee JaeHyeon" userId="3642469b126ac4ae" providerId="LiveId" clId="{0BEDAC62-4F59-4C84-B7F7-68712C33842C}" dt="2022-06-14T08:14:24.548" v="289"/>
          <ac:spMkLst>
            <pc:docMk/>
            <pc:sldMk cId="1668537954" sldId="298"/>
            <ac:spMk id="19" creationId="{6163C34C-4A8E-9202-8899-B502CDE6FB68}"/>
          </ac:spMkLst>
        </pc:spChg>
        <pc:spChg chg="del">
          <ac:chgData name="Lee JaeHyeon" userId="3642469b126ac4ae" providerId="LiveId" clId="{0BEDAC62-4F59-4C84-B7F7-68712C33842C}" dt="2022-06-14T08:14:24.172" v="288" actId="478"/>
          <ac:spMkLst>
            <pc:docMk/>
            <pc:sldMk cId="1668537954" sldId="298"/>
            <ac:spMk id="22" creationId="{2BCE3B4E-2362-9522-B877-BA5A4F1BB141}"/>
          </ac:spMkLst>
        </pc:spChg>
        <pc:spChg chg="del">
          <ac:chgData name="Lee JaeHyeon" userId="3642469b126ac4ae" providerId="LiveId" clId="{0BEDAC62-4F59-4C84-B7F7-68712C33842C}" dt="2022-06-14T08:14:24.172" v="288" actId="478"/>
          <ac:spMkLst>
            <pc:docMk/>
            <pc:sldMk cId="1668537954" sldId="298"/>
            <ac:spMk id="25" creationId="{ACF7EB71-0072-BD80-102B-991955504F9C}"/>
          </ac:spMkLst>
        </pc:spChg>
        <pc:spChg chg="del">
          <ac:chgData name="Lee JaeHyeon" userId="3642469b126ac4ae" providerId="LiveId" clId="{0BEDAC62-4F59-4C84-B7F7-68712C33842C}" dt="2022-06-14T08:14:24.172" v="288" actId="478"/>
          <ac:spMkLst>
            <pc:docMk/>
            <pc:sldMk cId="1668537954" sldId="298"/>
            <ac:spMk id="27" creationId="{52A594A2-A6F9-CDE5-C143-672CBE82F4C3}"/>
          </ac:spMkLst>
        </pc:spChg>
        <pc:grpChg chg="add mod">
          <ac:chgData name="Lee JaeHyeon" userId="3642469b126ac4ae" providerId="LiveId" clId="{0BEDAC62-4F59-4C84-B7F7-68712C33842C}" dt="2022-06-14T08:14:24.548" v="289"/>
          <ac:grpSpMkLst>
            <pc:docMk/>
            <pc:sldMk cId="1668537954" sldId="298"/>
            <ac:grpSpMk id="14" creationId="{ED52E276-7235-42C9-9EC5-CD18EB92CF02}"/>
          </ac:grpSpMkLst>
        </pc:grpChg>
        <pc:cxnChg chg="mod">
          <ac:chgData name="Lee JaeHyeon" userId="3642469b126ac4ae" providerId="LiveId" clId="{0BEDAC62-4F59-4C84-B7F7-68712C33842C}" dt="2022-06-14T08:14:24.548" v="289"/>
          <ac:cxnSpMkLst>
            <pc:docMk/>
            <pc:sldMk cId="1668537954" sldId="298"/>
            <ac:cxnSpMk id="20" creationId="{52E10172-C4FE-886C-7464-9D113E03A1AD}"/>
          </ac:cxnSpMkLst>
        </pc:cxnChg>
        <pc:cxnChg chg="del">
          <ac:chgData name="Lee JaeHyeon" userId="3642469b126ac4ae" providerId="LiveId" clId="{0BEDAC62-4F59-4C84-B7F7-68712C33842C}" dt="2022-06-14T08:14:24.172" v="288" actId="478"/>
          <ac:cxnSpMkLst>
            <pc:docMk/>
            <pc:sldMk cId="1668537954" sldId="298"/>
            <ac:cxnSpMk id="30" creationId="{27DB1D45-2CBA-D247-1E5C-3025FDBD9DFB}"/>
          </ac:cxnSpMkLst>
        </pc:cxnChg>
      </pc:sldChg>
      <pc:sldChg chg="addSp delSp modSp mod">
        <pc:chgData name="Lee JaeHyeon" userId="3642469b126ac4ae" providerId="LiveId" clId="{0BEDAC62-4F59-4C84-B7F7-68712C33842C}" dt="2022-06-14T08:14:40.327" v="296"/>
        <pc:sldMkLst>
          <pc:docMk/>
          <pc:sldMk cId="534912160" sldId="299"/>
        </pc:sldMkLst>
        <pc:spChg chg="mod">
          <ac:chgData name="Lee JaeHyeon" userId="3642469b126ac4ae" providerId="LiveId" clId="{0BEDAC62-4F59-4C84-B7F7-68712C33842C}" dt="2022-06-14T07:57:41.518" v="1" actId="2711"/>
          <ac:spMkLst>
            <pc:docMk/>
            <pc:sldMk cId="534912160" sldId="299"/>
            <ac:spMk id="9" creationId="{18A7AB74-0C5F-4E3C-06E4-C968D96F1392}"/>
          </ac:spMkLst>
        </pc:spChg>
        <pc:spChg chg="mod">
          <ac:chgData name="Lee JaeHyeon" userId="3642469b126ac4ae" providerId="LiveId" clId="{0BEDAC62-4F59-4C84-B7F7-68712C33842C}" dt="2022-06-14T07:57:43.825" v="2" actId="2711"/>
          <ac:spMkLst>
            <pc:docMk/>
            <pc:sldMk cId="534912160" sldId="299"/>
            <ac:spMk id="12" creationId="{39354017-685A-C858-9FBC-CAFA6F294985}"/>
          </ac:spMkLst>
        </pc:spChg>
        <pc:spChg chg="mod">
          <ac:chgData name="Lee JaeHyeon" userId="3642469b126ac4ae" providerId="LiveId" clId="{0BEDAC62-4F59-4C84-B7F7-68712C33842C}" dt="2022-06-14T07:57:23.722" v="0" actId="2711"/>
          <ac:spMkLst>
            <pc:docMk/>
            <pc:sldMk cId="534912160" sldId="299"/>
            <ac:spMk id="15" creationId="{DA12DC2A-C483-3D61-4413-8FA8564913A6}"/>
          </ac:spMkLst>
        </pc:spChg>
        <pc:spChg chg="add del mod">
          <ac:chgData name="Lee JaeHyeon" userId="3642469b126ac4ae" providerId="LiveId" clId="{0BEDAC62-4F59-4C84-B7F7-68712C33842C}" dt="2022-06-14T08:14:34.258" v="291" actId="478"/>
          <ac:spMkLst>
            <pc:docMk/>
            <pc:sldMk cId="534912160" sldId="299"/>
            <ac:spMk id="17" creationId="{450A56B3-B1DB-50A3-2B34-05496B9D421C}"/>
          </ac:spMkLst>
        </pc:spChg>
        <pc:spChg chg="add del mod">
          <ac:chgData name="Lee JaeHyeon" userId="3642469b126ac4ae" providerId="LiveId" clId="{0BEDAC62-4F59-4C84-B7F7-68712C33842C}" dt="2022-06-14T08:14:34.258" v="291" actId="478"/>
          <ac:spMkLst>
            <pc:docMk/>
            <pc:sldMk cId="534912160" sldId="299"/>
            <ac:spMk id="18" creationId="{E037F101-3DA4-9FE9-F9F9-6B3ABC39EB28}"/>
          </ac:spMkLst>
        </pc:spChg>
        <pc:spChg chg="add del mod">
          <ac:chgData name="Lee JaeHyeon" userId="3642469b126ac4ae" providerId="LiveId" clId="{0BEDAC62-4F59-4C84-B7F7-68712C33842C}" dt="2022-06-14T08:14:34.258" v="291" actId="478"/>
          <ac:spMkLst>
            <pc:docMk/>
            <pc:sldMk cId="534912160" sldId="299"/>
            <ac:spMk id="19" creationId="{1033E0C8-617B-3A95-0C72-9C5C8CA5A5E9}"/>
          </ac:spMkLst>
        </pc:spChg>
        <pc:spChg chg="del">
          <ac:chgData name="Lee JaeHyeon" userId="3642469b126ac4ae" providerId="LiveId" clId="{0BEDAC62-4F59-4C84-B7F7-68712C33842C}" dt="2022-06-14T08:14:38.295" v="294" actId="478"/>
          <ac:spMkLst>
            <pc:docMk/>
            <pc:sldMk cId="534912160" sldId="299"/>
            <ac:spMk id="22" creationId="{2BCE3B4E-2362-9522-B877-BA5A4F1BB141}"/>
          </ac:spMkLst>
        </pc:spChg>
        <pc:spChg chg="mod">
          <ac:chgData name="Lee JaeHyeon" userId="3642469b126ac4ae" providerId="LiveId" clId="{0BEDAC62-4F59-4C84-B7F7-68712C33842C}" dt="2022-06-14T08:14:34.604" v="292"/>
          <ac:spMkLst>
            <pc:docMk/>
            <pc:sldMk cId="534912160" sldId="299"/>
            <ac:spMk id="23" creationId="{A465F21A-CB6B-5A6B-5DFB-C00E9F4F43A7}"/>
          </ac:spMkLst>
        </pc:spChg>
        <pc:spChg chg="mod">
          <ac:chgData name="Lee JaeHyeon" userId="3642469b126ac4ae" providerId="LiveId" clId="{0BEDAC62-4F59-4C84-B7F7-68712C33842C}" dt="2022-06-14T08:14:34.604" v="292"/>
          <ac:spMkLst>
            <pc:docMk/>
            <pc:sldMk cId="534912160" sldId="299"/>
            <ac:spMk id="24" creationId="{7AAD9EE8-480A-7CD0-1B5C-8F8868215445}"/>
          </ac:spMkLst>
        </pc:spChg>
        <pc:spChg chg="del">
          <ac:chgData name="Lee JaeHyeon" userId="3642469b126ac4ae" providerId="LiveId" clId="{0BEDAC62-4F59-4C84-B7F7-68712C33842C}" dt="2022-06-14T08:14:39.954" v="295" actId="478"/>
          <ac:spMkLst>
            <pc:docMk/>
            <pc:sldMk cId="534912160" sldId="299"/>
            <ac:spMk id="25" creationId="{ACF7EB71-0072-BD80-102B-991955504F9C}"/>
          </ac:spMkLst>
        </pc:spChg>
        <pc:spChg chg="mod">
          <ac:chgData name="Lee JaeHyeon" userId="3642469b126ac4ae" providerId="LiveId" clId="{0BEDAC62-4F59-4C84-B7F7-68712C33842C}" dt="2022-06-14T08:14:34.604" v="292"/>
          <ac:spMkLst>
            <pc:docMk/>
            <pc:sldMk cId="534912160" sldId="299"/>
            <ac:spMk id="26" creationId="{C55CA1E3-CCF3-AB36-370B-CB9DCED60A02}"/>
          </ac:spMkLst>
        </pc:spChg>
        <pc:spChg chg="del">
          <ac:chgData name="Lee JaeHyeon" userId="3642469b126ac4ae" providerId="LiveId" clId="{0BEDAC62-4F59-4C84-B7F7-68712C33842C}" dt="2022-06-14T08:14:38.295" v="294" actId="478"/>
          <ac:spMkLst>
            <pc:docMk/>
            <pc:sldMk cId="534912160" sldId="299"/>
            <ac:spMk id="27" creationId="{52A594A2-A6F9-CDE5-C143-672CBE82F4C3}"/>
          </ac:spMkLst>
        </pc:spChg>
        <pc:spChg chg="mod">
          <ac:chgData name="Lee JaeHyeon" userId="3642469b126ac4ae" providerId="LiveId" clId="{0BEDAC62-4F59-4C84-B7F7-68712C33842C}" dt="2022-06-14T08:14:40.327" v="296"/>
          <ac:spMkLst>
            <pc:docMk/>
            <pc:sldMk cId="534912160" sldId="299"/>
            <ac:spMk id="31" creationId="{5C001FD3-57D1-8958-1875-27823D74AAB0}"/>
          </ac:spMkLst>
        </pc:spChg>
        <pc:spChg chg="mod">
          <ac:chgData name="Lee JaeHyeon" userId="3642469b126ac4ae" providerId="LiveId" clId="{0BEDAC62-4F59-4C84-B7F7-68712C33842C}" dt="2022-06-14T08:14:40.327" v="296"/>
          <ac:spMkLst>
            <pc:docMk/>
            <pc:sldMk cId="534912160" sldId="299"/>
            <ac:spMk id="32" creationId="{A2BA14C5-4C11-A72B-DC97-AE764EEA6A97}"/>
          </ac:spMkLst>
        </pc:spChg>
        <pc:spChg chg="mod">
          <ac:chgData name="Lee JaeHyeon" userId="3642469b126ac4ae" providerId="LiveId" clId="{0BEDAC62-4F59-4C84-B7F7-68712C33842C}" dt="2022-06-14T08:14:40.327" v="296"/>
          <ac:spMkLst>
            <pc:docMk/>
            <pc:sldMk cId="534912160" sldId="299"/>
            <ac:spMk id="33" creationId="{9F2CFAA2-87C0-4CB4-CADE-CC43D6616347}"/>
          </ac:spMkLst>
        </pc:spChg>
        <pc:grpChg chg="add del mod">
          <ac:chgData name="Lee JaeHyeon" userId="3642469b126ac4ae" providerId="LiveId" clId="{0BEDAC62-4F59-4C84-B7F7-68712C33842C}" dt="2022-06-14T08:14:35.695" v="293"/>
          <ac:grpSpMkLst>
            <pc:docMk/>
            <pc:sldMk cId="534912160" sldId="299"/>
            <ac:grpSpMk id="21" creationId="{330F9CDB-04BE-F236-E7EF-5936D4A4B3D6}"/>
          </ac:grpSpMkLst>
        </pc:grpChg>
        <pc:grpChg chg="add mod">
          <ac:chgData name="Lee JaeHyeon" userId="3642469b126ac4ae" providerId="LiveId" clId="{0BEDAC62-4F59-4C84-B7F7-68712C33842C}" dt="2022-06-14T08:14:40.327" v="296"/>
          <ac:grpSpMkLst>
            <pc:docMk/>
            <pc:sldMk cId="534912160" sldId="299"/>
            <ac:grpSpMk id="29" creationId="{98D060C5-FA9A-1AD0-95A0-2D864E5C0D20}"/>
          </ac:grpSpMkLst>
        </pc:grpChg>
        <pc:cxnChg chg="add del mod">
          <ac:chgData name="Lee JaeHyeon" userId="3642469b126ac4ae" providerId="LiveId" clId="{0BEDAC62-4F59-4C84-B7F7-68712C33842C}" dt="2022-06-14T08:14:34.258" v="291" actId="478"/>
          <ac:cxnSpMkLst>
            <pc:docMk/>
            <pc:sldMk cId="534912160" sldId="299"/>
            <ac:cxnSpMk id="20" creationId="{6FFF5279-577B-A5F3-15E4-94D9AEA3A775}"/>
          </ac:cxnSpMkLst>
        </pc:cxnChg>
        <pc:cxnChg chg="mod">
          <ac:chgData name="Lee JaeHyeon" userId="3642469b126ac4ae" providerId="LiveId" clId="{0BEDAC62-4F59-4C84-B7F7-68712C33842C}" dt="2022-06-14T08:14:34.604" v="292"/>
          <ac:cxnSpMkLst>
            <pc:docMk/>
            <pc:sldMk cId="534912160" sldId="299"/>
            <ac:cxnSpMk id="28" creationId="{B8F98162-BB60-AF11-6B3A-D3E32686A28B}"/>
          </ac:cxnSpMkLst>
        </pc:cxnChg>
        <pc:cxnChg chg="del">
          <ac:chgData name="Lee JaeHyeon" userId="3642469b126ac4ae" providerId="LiveId" clId="{0BEDAC62-4F59-4C84-B7F7-68712C33842C}" dt="2022-06-14T08:14:38.295" v="294" actId="478"/>
          <ac:cxnSpMkLst>
            <pc:docMk/>
            <pc:sldMk cId="534912160" sldId="299"/>
            <ac:cxnSpMk id="30" creationId="{27DB1D45-2CBA-D247-1E5C-3025FDBD9DFB}"/>
          </ac:cxnSpMkLst>
        </pc:cxnChg>
        <pc:cxnChg chg="mod">
          <ac:chgData name="Lee JaeHyeon" userId="3642469b126ac4ae" providerId="LiveId" clId="{0BEDAC62-4F59-4C84-B7F7-68712C33842C}" dt="2022-06-14T08:14:40.327" v="296"/>
          <ac:cxnSpMkLst>
            <pc:docMk/>
            <pc:sldMk cId="534912160" sldId="299"/>
            <ac:cxnSpMk id="34" creationId="{D2418EBF-A439-AED8-42E6-F01E976106F0}"/>
          </ac:cxnSpMkLst>
        </pc:cxnChg>
      </pc:sldChg>
      <pc:sldChg chg="addSp modSp mod">
        <pc:chgData name="Lee JaeHyeon" userId="3642469b126ac4ae" providerId="LiveId" clId="{0BEDAC62-4F59-4C84-B7F7-68712C33842C}" dt="2022-06-14T08:20:53.280" v="655" actId="20577"/>
        <pc:sldMkLst>
          <pc:docMk/>
          <pc:sldMk cId="4016522304" sldId="300"/>
        </pc:sldMkLst>
        <pc:spChg chg="mod">
          <ac:chgData name="Lee JaeHyeon" userId="3642469b126ac4ae" providerId="LiveId" clId="{0BEDAC62-4F59-4C84-B7F7-68712C33842C}" dt="2022-06-14T08:06:02.517" v="121" actId="14100"/>
          <ac:spMkLst>
            <pc:docMk/>
            <pc:sldMk cId="4016522304" sldId="300"/>
            <ac:spMk id="16" creationId="{4DDEF45F-B418-C349-4B63-85F87125AD30}"/>
          </ac:spMkLst>
        </pc:spChg>
        <pc:spChg chg="add mod">
          <ac:chgData name="Lee JaeHyeon" userId="3642469b126ac4ae" providerId="LiveId" clId="{0BEDAC62-4F59-4C84-B7F7-68712C33842C}" dt="2022-06-14T08:02:41.668" v="96" actId="1582"/>
          <ac:spMkLst>
            <pc:docMk/>
            <pc:sldMk cId="4016522304" sldId="300"/>
            <ac:spMk id="17" creationId="{34AC09E9-72B3-EDA9-54E2-B43F41E4F777}"/>
          </ac:spMkLst>
        </pc:spChg>
        <pc:spChg chg="mod">
          <ac:chgData name="Lee JaeHyeon" userId="3642469b126ac4ae" providerId="LiveId" clId="{0BEDAC62-4F59-4C84-B7F7-68712C33842C}" dt="2022-06-14T08:15:55.517" v="310" actId="1076"/>
          <ac:spMkLst>
            <pc:docMk/>
            <pc:sldMk cId="4016522304" sldId="300"/>
            <ac:spMk id="22" creationId="{2BCE3B4E-2362-9522-B877-BA5A4F1BB141}"/>
          </ac:spMkLst>
        </pc:spChg>
        <pc:spChg chg="add mod">
          <ac:chgData name="Lee JaeHyeon" userId="3642469b126ac4ae" providerId="LiveId" clId="{0BEDAC62-4F59-4C84-B7F7-68712C33842C}" dt="2022-06-14T08:02:56.159" v="97" actId="1582"/>
          <ac:spMkLst>
            <pc:docMk/>
            <pc:sldMk cId="4016522304" sldId="300"/>
            <ac:spMk id="26" creationId="{D9CF03DE-C45F-BB9B-2286-FF0FC8797A2F}"/>
          </ac:spMkLst>
        </pc:spChg>
        <pc:spChg chg="mod">
          <ac:chgData name="Lee JaeHyeon" userId="3642469b126ac4ae" providerId="LiveId" clId="{0BEDAC62-4F59-4C84-B7F7-68712C33842C}" dt="2022-06-14T08:20:53.280" v="655" actId="20577"/>
          <ac:spMkLst>
            <pc:docMk/>
            <pc:sldMk cId="4016522304" sldId="300"/>
            <ac:spMk id="27" creationId="{52A594A2-A6F9-CDE5-C143-672CBE82F4C3}"/>
          </ac:spMkLst>
        </pc:spChg>
        <pc:spChg chg="add mod">
          <ac:chgData name="Lee JaeHyeon" userId="3642469b126ac4ae" providerId="LiveId" clId="{0BEDAC62-4F59-4C84-B7F7-68712C33842C}" dt="2022-06-14T08:04:28.611" v="110" actId="1076"/>
          <ac:spMkLst>
            <pc:docMk/>
            <pc:sldMk cId="4016522304" sldId="300"/>
            <ac:spMk id="28" creationId="{E5A638B8-A919-6480-A7EC-0499D98F3036}"/>
          </ac:spMkLst>
        </pc:spChg>
        <pc:picChg chg="mod">
          <ac:chgData name="Lee JaeHyeon" userId="3642469b126ac4ae" providerId="LiveId" clId="{0BEDAC62-4F59-4C84-B7F7-68712C33842C}" dt="2022-06-14T08:04:25.783" v="109" actId="1076"/>
          <ac:picMkLst>
            <pc:docMk/>
            <pc:sldMk cId="4016522304" sldId="300"/>
            <ac:picMk id="3" creationId="{6B63EE89-BE3B-B195-832B-7008354F9479}"/>
          </ac:picMkLst>
        </pc:picChg>
        <pc:picChg chg="mod">
          <ac:chgData name="Lee JaeHyeon" userId="3642469b126ac4ae" providerId="LiveId" clId="{0BEDAC62-4F59-4C84-B7F7-68712C33842C}" dt="2022-06-14T08:00:34.602" v="64" actId="1076"/>
          <ac:picMkLst>
            <pc:docMk/>
            <pc:sldMk cId="4016522304" sldId="300"/>
            <ac:picMk id="7" creationId="{BD376602-6372-9F69-95C0-BDC7E18B9BB8}"/>
          </ac:picMkLst>
        </pc:picChg>
        <pc:picChg chg="mod">
          <ac:chgData name="Lee JaeHyeon" userId="3642469b126ac4ae" providerId="LiveId" clId="{0BEDAC62-4F59-4C84-B7F7-68712C33842C}" dt="2022-06-14T08:00:32.237" v="63" actId="1076"/>
          <ac:picMkLst>
            <pc:docMk/>
            <pc:sldMk cId="4016522304" sldId="300"/>
            <ac:picMk id="9" creationId="{765FC4A5-1070-042E-2D78-5447C57DF7B8}"/>
          </ac:picMkLst>
        </pc:picChg>
        <pc:cxnChg chg="add mod">
          <ac:chgData name="Lee JaeHyeon" userId="3642469b126ac4ae" providerId="LiveId" clId="{0BEDAC62-4F59-4C84-B7F7-68712C33842C}" dt="2022-06-14T08:00:47.576" v="68" actId="14100"/>
          <ac:cxnSpMkLst>
            <pc:docMk/>
            <pc:sldMk cId="4016522304" sldId="300"/>
            <ac:cxnSpMk id="18" creationId="{C3E642F8-1230-CF5E-5315-37B559C17661}"/>
          </ac:cxnSpMkLst>
        </pc:cxnChg>
        <pc:cxnChg chg="add mod">
          <ac:chgData name="Lee JaeHyeon" userId="3642469b126ac4ae" providerId="LiveId" clId="{0BEDAC62-4F59-4C84-B7F7-68712C33842C}" dt="2022-06-14T08:04:31.298" v="111" actId="1076"/>
          <ac:cxnSpMkLst>
            <pc:docMk/>
            <pc:sldMk cId="4016522304" sldId="300"/>
            <ac:cxnSpMk id="20" creationId="{CE0F8176-CACE-7B9D-6E2E-C57EC848DBD5}"/>
          </ac:cxnSpMkLst>
        </pc:cxnChg>
      </pc:sldChg>
      <pc:sldChg chg="addSp delSp modSp mod">
        <pc:chgData name="Lee JaeHyeon" userId="3642469b126ac4ae" providerId="LiveId" clId="{0BEDAC62-4F59-4C84-B7F7-68712C33842C}" dt="2022-06-14T08:18:06.444" v="555"/>
        <pc:sldMkLst>
          <pc:docMk/>
          <pc:sldMk cId="375354956" sldId="301"/>
        </pc:sldMkLst>
        <pc:spChg chg="add mod">
          <ac:chgData name="Lee JaeHyeon" userId="3642469b126ac4ae" providerId="LiveId" clId="{0BEDAC62-4F59-4C84-B7F7-68712C33842C}" dt="2022-06-14T08:09:54.806" v="242" actId="14100"/>
          <ac:spMkLst>
            <pc:docMk/>
            <pc:sldMk cId="375354956" sldId="301"/>
            <ac:spMk id="15" creationId="{8E262AB1-43B4-8493-B7F4-0B8014B6AEBC}"/>
          </ac:spMkLst>
        </pc:spChg>
        <pc:spChg chg="add mod">
          <ac:chgData name="Lee JaeHyeon" userId="3642469b126ac4ae" providerId="LiveId" clId="{0BEDAC62-4F59-4C84-B7F7-68712C33842C}" dt="2022-06-14T08:10:20.478" v="260" actId="14100"/>
          <ac:spMkLst>
            <pc:docMk/>
            <pc:sldMk cId="375354956" sldId="301"/>
            <ac:spMk id="16" creationId="{535C2EB2-E463-7A13-B8BE-20C1611275E1}"/>
          </ac:spMkLst>
        </pc:spChg>
        <pc:spChg chg="add mod">
          <ac:chgData name="Lee JaeHyeon" userId="3642469b126ac4ae" providerId="LiveId" clId="{0BEDAC62-4F59-4C84-B7F7-68712C33842C}" dt="2022-06-14T08:12:00.501" v="274" actId="14100"/>
          <ac:spMkLst>
            <pc:docMk/>
            <pc:sldMk cId="375354956" sldId="301"/>
            <ac:spMk id="17" creationId="{91D32E27-F31B-8C9D-F053-31C5B5A6EA58}"/>
          </ac:spMkLst>
        </pc:spChg>
        <pc:spChg chg="mod">
          <ac:chgData name="Lee JaeHyeon" userId="3642469b126ac4ae" providerId="LiveId" clId="{0BEDAC62-4F59-4C84-B7F7-68712C33842C}" dt="2022-06-14T08:17:21.812" v="393" actId="1076"/>
          <ac:spMkLst>
            <pc:docMk/>
            <pc:sldMk cId="375354956" sldId="301"/>
            <ac:spMk id="22" creationId="{2BCE3B4E-2362-9522-B877-BA5A4F1BB141}"/>
          </ac:spMkLst>
        </pc:spChg>
        <pc:spChg chg="mod">
          <ac:chgData name="Lee JaeHyeon" userId="3642469b126ac4ae" providerId="LiveId" clId="{0BEDAC62-4F59-4C84-B7F7-68712C33842C}" dt="2022-06-14T08:18:06.444" v="555"/>
          <ac:spMkLst>
            <pc:docMk/>
            <pc:sldMk cId="375354956" sldId="301"/>
            <ac:spMk id="27" creationId="{52A594A2-A6F9-CDE5-C143-672CBE82F4C3}"/>
          </ac:spMkLst>
        </pc:spChg>
        <pc:picChg chg="add mod">
          <ac:chgData name="Lee JaeHyeon" userId="3642469b126ac4ae" providerId="LiveId" clId="{0BEDAC62-4F59-4C84-B7F7-68712C33842C}" dt="2022-06-14T08:08:59.943" v="220" actId="208"/>
          <ac:picMkLst>
            <pc:docMk/>
            <pc:sldMk cId="375354956" sldId="301"/>
            <ac:picMk id="3" creationId="{F2B40819-DED9-45A5-20E9-470478BD9465}"/>
          </ac:picMkLst>
        </pc:picChg>
        <pc:picChg chg="add del mod">
          <ac:chgData name="Lee JaeHyeon" userId="3642469b126ac4ae" providerId="LiveId" clId="{0BEDAC62-4F59-4C84-B7F7-68712C33842C}" dt="2022-06-14T08:10:33.005" v="263" actId="478"/>
          <ac:picMkLst>
            <pc:docMk/>
            <pc:sldMk cId="375354956" sldId="301"/>
            <ac:picMk id="5" creationId="{2E157E67-22C2-9329-0417-B7FC1E8B7567}"/>
          </ac:picMkLst>
        </pc:picChg>
        <pc:picChg chg="add mod">
          <ac:chgData name="Lee JaeHyeon" userId="3642469b126ac4ae" providerId="LiveId" clId="{0BEDAC62-4F59-4C84-B7F7-68712C33842C}" dt="2022-06-14T08:09:38.320" v="238" actId="14100"/>
          <ac:picMkLst>
            <pc:docMk/>
            <pc:sldMk cId="375354956" sldId="301"/>
            <ac:picMk id="7" creationId="{92E4924C-7925-98E2-0A9B-74B520D596F0}"/>
          </ac:picMkLst>
        </pc:picChg>
        <pc:picChg chg="add mod ord">
          <ac:chgData name="Lee JaeHyeon" userId="3642469b126ac4ae" providerId="LiveId" clId="{0BEDAC62-4F59-4C84-B7F7-68712C33842C}" dt="2022-06-14T08:11:48.810" v="271" actId="14100"/>
          <ac:picMkLst>
            <pc:docMk/>
            <pc:sldMk cId="375354956" sldId="301"/>
            <ac:picMk id="18" creationId="{2962C51B-2411-D569-0A2A-8C6FFC70678F}"/>
          </ac:picMkLst>
        </pc:picChg>
        <pc:cxnChg chg="add del mod">
          <ac:chgData name="Lee JaeHyeon" userId="3642469b126ac4ae" providerId="LiveId" clId="{0BEDAC62-4F59-4C84-B7F7-68712C33842C}" dt="2022-06-14T08:08:54.520" v="217"/>
          <ac:cxnSpMkLst>
            <pc:docMk/>
            <pc:sldMk cId="375354956" sldId="301"/>
            <ac:cxnSpMk id="8" creationId="{7D13F1AE-49DE-A233-AA1B-CF0723DEA407}"/>
          </ac:cxnSpMkLst>
        </pc:cxnChg>
        <pc:cxnChg chg="add mod">
          <ac:chgData name="Lee JaeHyeon" userId="3642469b126ac4ae" providerId="LiveId" clId="{0BEDAC62-4F59-4C84-B7F7-68712C33842C}" dt="2022-06-14T08:12:18.490" v="277" actId="14100"/>
          <ac:cxnSpMkLst>
            <pc:docMk/>
            <pc:sldMk cId="375354956" sldId="301"/>
            <ac:cxnSpMk id="19" creationId="{D90E6F60-1AE0-E2B7-6AE1-988FA8F8B9CD}"/>
          </ac:cxnSpMkLst>
        </pc:cxnChg>
        <pc:cxnChg chg="add mod">
          <ac:chgData name="Lee JaeHyeon" userId="3642469b126ac4ae" providerId="LiveId" clId="{0BEDAC62-4F59-4C84-B7F7-68712C33842C}" dt="2022-06-14T08:12:30.626" v="282" actId="14100"/>
          <ac:cxnSpMkLst>
            <pc:docMk/>
            <pc:sldMk cId="375354956" sldId="301"/>
            <ac:cxnSpMk id="21" creationId="{44B64632-DEC7-D592-0C41-C62EC7484E95}"/>
          </ac:cxnSpMkLst>
        </pc:cxnChg>
      </pc:sldChg>
      <pc:sldChg chg="addSp delSp modSp mod">
        <pc:chgData name="Lee JaeHyeon" userId="3642469b126ac4ae" providerId="LiveId" clId="{0BEDAC62-4F59-4C84-B7F7-68712C33842C}" dt="2022-06-14T08:22:48.719" v="820" actId="20577"/>
        <pc:sldMkLst>
          <pc:docMk/>
          <pc:sldMk cId="1749764048" sldId="302"/>
        </pc:sldMkLst>
        <pc:spChg chg="mod">
          <ac:chgData name="Lee JaeHyeon" userId="3642469b126ac4ae" providerId="LiveId" clId="{0BEDAC62-4F59-4C84-B7F7-68712C33842C}" dt="2022-06-14T08:12:42.737" v="283"/>
          <ac:spMkLst>
            <pc:docMk/>
            <pc:sldMk cId="1749764048" sldId="302"/>
            <ac:spMk id="9" creationId="{197631CC-8F6C-044F-FDE1-9B44BA78637E}"/>
          </ac:spMkLst>
        </pc:spChg>
        <pc:spChg chg="mod">
          <ac:chgData name="Lee JaeHyeon" userId="3642469b126ac4ae" providerId="LiveId" clId="{0BEDAC62-4F59-4C84-B7F7-68712C33842C}" dt="2022-06-14T08:12:42.737" v="283"/>
          <ac:spMkLst>
            <pc:docMk/>
            <pc:sldMk cId="1749764048" sldId="302"/>
            <ac:spMk id="12" creationId="{058721D8-07A0-00C6-631E-5C151D8B9499}"/>
          </ac:spMkLst>
        </pc:spChg>
        <pc:spChg chg="mod">
          <ac:chgData name="Lee JaeHyeon" userId="3642469b126ac4ae" providerId="LiveId" clId="{0BEDAC62-4F59-4C84-B7F7-68712C33842C}" dt="2022-06-14T08:12:42.737" v="283"/>
          <ac:spMkLst>
            <pc:docMk/>
            <pc:sldMk cId="1749764048" sldId="302"/>
            <ac:spMk id="15" creationId="{BA73F560-056D-858C-373C-BE2202A8CA8D}"/>
          </ac:spMkLst>
        </pc:spChg>
        <pc:spChg chg="add mod">
          <ac:chgData name="Lee JaeHyeon" userId="3642469b126ac4ae" providerId="LiveId" clId="{0BEDAC62-4F59-4C84-B7F7-68712C33842C}" dt="2022-06-14T08:22:27.942" v="813"/>
          <ac:spMkLst>
            <pc:docMk/>
            <pc:sldMk cId="1749764048" sldId="302"/>
            <ac:spMk id="17" creationId="{3AB42796-7297-87B5-3389-AE517864FA35}"/>
          </ac:spMkLst>
        </pc:spChg>
        <pc:spChg chg="add del mod">
          <ac:chgData name="Lee JaeHyeon" userId="3642469b126ac4ae" providerId="LiveId" clId="{0BEDAC62-4F59-4C84-B7F7-68712C33842C}" dt="2022-06-14T08:22:06.076" v="768" actId="478"/>
          <ac:spMkLst>
            <pc:docMk/>
            <pc:sldMk cId="1749764048" sldId="302"/>
            <ac:spMk id="18" creationId="{81B295D0-B284-E665-7824-2E321B67935B}"/>
          </ac:spMkLst>
        </pc:spChg>
        <pc:spChg chg="add mod">
          <ac:chgData name="Lee JaeHyeon" userId="3642469b126ac4ae" providerId="LiveId" clId="{0BEDAC62-4F59-4C84-B7F7-68712C33842C}" dt="2022-06-14T08:22:48.719" v="820" actId="20577"/>
          <ac:spMkLst>
            <pc:docMk/>
            <pc:sldMk cId="1749764048" sldId="302"/>
            <ac:spMk id="20" creationId="{95371492-7EF1-B56B-7556-BBD13A1D14B6}"/>
          </ac:spMkLst>
        </pc:spChg>
        <pc:spChg chg="del">
          <ac:chgData name="Lee JaeHyeon" userId="3642469b126ac4ae" providerId="LiveId" clId="{0BEDAC62-4F59-4C84-B7F7-68712C33842C}" dt="2022-06-14T08:18:20.356" v="556" actId="478"/>
          <ac:spMkLst>
            <pc:docMk/>
            <pc:sldMk cId="1749764048" sldId="302"/>
            <ac:spMk id="22" creationId="{2BCE3B4E-2362-9522-B877-BA5A4F1BB141}"/>
          </ac:spMkLst>
        </pc:spChg>
        <pc:spChg chg="del">
          <ac:chgData name="Lee JaeHyeon" userId="3642469b126ac4ae" providerId="LiveId" clId="{0BEDAC62-4F59-4C84-B7F7-68712C33842C}" dt="2022-06-14T08:18:20.356" v="556" actId="478"/>
          <ac:spMkLst>
            <pc:docMk/>
            <pc:sldMk cId="1749764048" sldId="302"/>
            <ac:spMk id="27" creationId="{52A594A2-A6F9-CDE5-C143-672CBE82F4C3}"/>
          </ac:spMkLst>
        </pc:spChg>
        <pc:grpChg chg="add mod">
          <ac:chgData name="Lee JaeHyeon" userId="3642469b126ac4ae" providerId="LiveId" clId="{0BEDAC62-4F59-4C84-B7F7-68712C33842C}" dt="2022-06-14T08:12:47.682" v="285" actId="1076"/>
          <ac:grpSpMkLst>
            <pc:docMk/>
            <pc:sldMk cId="1749764048" sldId="302"/>
            <ac:grpSpMk id="8" creationId="{66FEC394-A088-D709-EA9B-3964D4DC77E1}"/>
          </ac:grpSpMkLst>
        </pc:grpChg>
        <pc:grpChg chg="add mod">
          <ac:chgData name="Lee JaeHyeon" userId="3642469b126ac4ae" providerId="LiveId" clId="{0BEDAC62-4F59-4C84-B7F7-68712C33842C}" dt="2022-06-14T08:12:51.348" v="287" actId="1076"/>
          <ac:grpSpMkLst>
            <pc:docMk/>
            <pc:sldMk cId="1749764048" sldId="302"/>
            <ac:grpSpMk id="11" creationId="{93DA1B65-7F4C-38FC-C203-2A119DBE90BD}"/>
          </ac:grpSpMkLst>
        </pc:grpChg>
        <pc:grpChg chg="add mod">
          <ac:chgData name="Lee JaeHyeon" userId="3642469b126ac4ae" providerId="LiveId" clId="{0BEDAC62-4F59-4C84-B7F7-68712C33842C}" dt="2022-06-14T08:12:50.052" v="286" actId="1076"/>
          <ac:grpSpMkLst>
            <pc:docMk/>
            <pc:sldMk cId="1749764048" sldId="302"/>
            <ac:grpSpMk id="14" creationId="{FC5AB27E-9A1D-ED08-F2E3-5B9E4D0008A1}"/>
          </ac:grpSpMkLst>
        </pc:grpChg>
        <pc:picChg chg="mod">
          <ac:chgData name="Lee JaeHyeon" userId="3642469b126ac4ae" providerId="LiveId" clId="{0BEDAC62-4F59-4C84-B7F7-68712C33842C}" dt="2022-06-14T08:12:42.737" v="283"/>
          <ac:picMkLst>
            <pc:docMk/>
            <pc:sldMk cId="1749764048" sldId="302"/>
            <ac:picMk id="10" creationId="{51BACF0F-BD81-83F4-DC81-D3B86885BFAF}"/>
          </ac:picMkLst>
        </pc:picChg>
        <pc:picChg chg="mod">
          <ac:chgData name="Lee JaeHyeon" userId="3642469b126ac4ae" providerId="LiveId" clId="{0BEDAC62-4F59-4C84-B7F7-68712C33842C}" dt="2022-06-14T08:12:42.737" v="283"/>
          <ac:picMkLst>
            <pc:docMk/>
            <pc:sldMk cId="1749764048" sldId="302"/>
            <ac:picMk id="13" creationId="{246500EC-C079-822B-310C-E869293995DA}"/>
          </ac:picMkLst>
        </pc:picChg>
        <pc:picChg chg="mod">
          <ac:chgData name="Lee JaeHyeon" userId="3642469b126ac4ae" providerId="LiveId" clId="{0BEDAC62-4F59-4C84-B7F7-68712C33842C}" dt="2022-06-14T08:12:42.737" v="283"/>
          <ac:picMkLst>
            <pc:docMk/>
            <pc:sldMk cId="1749764048" sldId="302"/>
            <ac:picMk id="16" creationId="{E7146A31-86F5-D2F0-1B7A-9B5925E03CB5}"/>
          </ac:picMkLst>
        </pc:picChg>
        <pc:cxnChg chg="add mod">
          <ac:chgData name="Lee JaeHyeon" userId="3642469b126ac4ae" providerId="LiveId" clId="{0BEDAC62-4F59-4C84-B7F7-68712C33842C}" dt="2022-06-14T08:18:20.782" v="557"/>
          <ac:cxnSpMkLst>
            <pc:docMk/>
            <pc:sldMk cId="1749764048" sldId="302"/>
            <ac:cxnSpMk id="19" creationId="{6605D505-8506-F7E5-50AC-9C001144602E}"/>
          </ac:cxnSpMkLst>
        </pc:cxnChg>
        <pc:cxnChg chg="del">
          <ac:chgData name="Lee JaeHyeon" userId="3642469b126ac4ae" providerId="LiveId" clId="{0BEDAC62-4F59-4C84-B7F7-68712C33842C}" dt="2022-06-14T08:18:20.356" v="556" actId="478"/>
          <ac:cxnSpMkLst>
            <pc:docMk/>
            <pc:sldMk cId="1749764048" sldId="302"/>
            <ac:cxnSpMk id="30" creationId="{27DB1D45-2CBA-D247-1E5C-3025FDBD9DFB}"/>
          </ac:cxnSpMkLst>
        </pc:cxnChg>
      </pc:sldChg>
      <pc:sldChg chg="modSp mod">
        <pc:chgData name="Lee JaeHyeon" userId="3642469b126ac4ae" providerId="LiveId" clId="{0BEDAC62-4F59-4C84-B7F7-68712C33842C}" dt="2022-06-14T07:58:32.833" v="27" actId="2711"/>
        <pc:sldMkLst>
          <pc:docMk/>
          <pc:sldMk cId="1766213945" sldId="303"/>
        </pc:sldMkLst>
        <pc:spChg chg="mod">
          <ac:chgData name="Lee JaeHyeon" userId="3642469b126ac4ae" providerId="LiveId" clId="{0BEDAC62-4F59-4C84-B7F7-68712C33842C}" dt="2022-06-14T07:58:32.833" v="27" actId="2711"/>
          <ac:spMkLst>
            <pc:docMk/>
            <pc:sldMk cId="1766213945" sldId="303"/>
            <ac:spMk id="23" creationId="{B29A8712-4F01-9AF9-A902-B97684377CCE}"/>
          </ac:spMkLst>
        </pc:spChg>
        <pc:spChg chg="mod">
          <ac:chgData name="Lee JaeHyeon" userId="3642469b126ac4ae" providerId="LiveId" clId="{0BEDAC62-4F59-4C84-B7F7-68712C33842C}" dt="2022-06-14T07:58:32.833" v="27" actId="2711"/>
          <ac:spMkLst>
            <pc:docMk/>
            <pc:sldMk cId="1766213945" sldId="303"/>
            <ac:spMk id="28" creationId="{0241291F-CFA2-6A02-0045-8B42FC01AB03}"/>
          </ac:spMkLst>
        </pc:spChg>
      </pc:sldChg>
      <pc:sldChg chg="addSp delSp modSp mod">
        <pc:chgData name="Lee JaeHyeon" userId="3642469b126ac4ae" providerId="LiveId" clId="{0BEDAC62-4F59-4C84-B7F7-68712C33842C}" dt="2022-06-14T08:21:09.567" v="679" actId="20577"/>
        <pc:sldMkLst>
          <pc:docMk/>
          <pc:sldMk cId="989488256" sldId="304"/>
        </pc:sldMkLst>
        <pc:spChg chg="add mod">
          <ac:chgData name="Lee JaeHyeon" userId="3642469b126ac4ae" providerId="LiveId" clId="{0BEDAC62-4F59-4C84-B7F7-68712C33842C}" dt="2022-06-14T08:16:37.191" v="315"/>
          <ac:spMkLst>
            <pc:docMk/>
            <pc:sldMk cId="989488256" sldId="304"/>
            <ac:spMk id="17" creationId="{755979EC-622E-D16D-C5F6-532C91BA2E23}"/>
          </ac:spMkLst>
        </pc:spChg>
        <pc:spChg chg="add mod">
          <ac:chgData name="Lee JaeHyeon" userId="3642469b126ac4ae" providerId="LiveId" clId="{0BEDAC62-4F59-4C84-B7F7-68712C33842C}" dt="2022-06-14T08:21:09.567" v="679" actId="20577"/>
          <ac:spMkLst>
            <pc:docMk/>
            <pc:sldMk cId="989488256" sldId="304"/>
            <ac:spMk id="18" creationId="{3BA9D158-5A00-6986-E6E2-A52176486B37}"/>
          </ac:spMkLst>
        </pc:spChg>
        <pc:spChg chg="del">
          <ac:chgData name="Lee JaeHyeon" userId="3642469b126ac4ae" providerId="LiveId" clId="{0BEDAC62-4F59-4C84-B7F7-68712C33842C}" dt="2022-06-14T08:16:36.735" v="314" actId="478"/>
          <ac:spMkLst>
            <pc:docMk/>
            <pc:sldMk cId="989488256" sldId="304"/>
            <ac:spMk id="22" creationId="{2BCE3B4E-2362-9522-B877-BA5A4F1BB141}"/>
          </ac:spMkLst>
        </pc:spChg>
        <pc:spChg chg="del">
          <ac:chgData name="Lee JaeHyeon" userId="3642469b126ac4ae" providerId="LiveId" clId="{0BEDAC62-4F59-4C84-B7F7-68712C33842C}" dt="2022-06-14T08:16:36.735" v="314" actId="478"/>
          <ac:spMkLst>
            <pc:docMk/>
            <pc:sldMk cId="989488256" sldId="304"/>
            <ac:spMk id="27" creationId="{52A594A2-A6F9-CDE5-C143-672CBE82F4C3}"/>
          </ac:spMkLst>
        </pc:spChg>
        <pc:cxnChg chg="add mod">
          <ac:chgData name="Lee JaeHyeon" userId="3642469b126ac4ae" providerId="LiveId" clId="{0BEDAC62-4F59-4C84-B7F7-68712C33842C}" dt="2022-06-14T08:16:37.191" v="315"/>
          <ac:cxnSpMkLst>
            <pc:docMk/>
            <pc:sldMk cId="989488256" sldId="304"/>
            <ac:cxnSpMk id="19" creationId="{620F5920-AC8D-04C0-BC2E-94418D5C7753}"/>
          </ac:cxnSpMkLst>
        </pc:cxnChg>
        <pc:cxnChg chg="del">
          <ac:chgData name="Lee JaeHyeon" userId="3642469b126ac4ae" providerId="LiveId" clId="{0BEDAC62-4F59-4C84-B7F7-68712C33842C}" dt="2022-06-14T08:16:36.735" v="314" actId="478"/>
          <ac:cxnSpMkLst>
            <pc:docMk/>
            <pc:sldMk cId="989488256" sldId="304"/>
            <ac:cxnSpMk id="30" creationId="{27DB1D45-2CBA-D247-1E5C-3025FDBD9DFB}"/>
          </ac:cxnSpMkLst>
        </pc:cxnChg>
      </pc:sldChg>
      <pc:sldChg chg="addSp modSp mod">
        <pc:chgData name="Lee JaeHyeon" userId="3642469b126ac4ae" providerId="LiveId" clId="{0BEDAC62-4F59-4C84-B7F7-68712C33842C}" dt="2022-06-14T08:21:55.315" v="767" actId="20577"/>
        <pc:sldMkLst>
          <pc:docMk/>
          <pc:sldMk cId="640272453" sldId="305"/>
        </pc:sldMkLst>
        <pc:spChg chg="add mod">
          <ac:chgData name="Lee JaeHyeon" userId="3642469b126ac4ae" providerId="LiveId" clId="{0BEDAC62-4F59-4C84-B7F7-68712C33842C}" dt="2022-06-14T08:06:54.654" v="155" actId="164"/>
          <ac:spMkLst>
            <pc:docMk/>
            <pc:sldMk cId="640272453" sldId="305"/>
            <ac:spMk id="10" creationId="{C586F918-D5CC-A34D-14C3-4BE5281FA096}"/>
          </ac:spMkLst>
        </pc:spChg>
        <pc:spChg chg="add mod">
          <ac:chgData name="Lee JaeHyeon" userId="3642469b126ac4ae" providerId="LiveId" clId="{0BEDAC62-4F59-4C84-B7F7-68712C33842C}" dt="2022-06-14T08:07:41.865" v="171" actId="14100"/>
          <ac:spMkLst>
            <pc:docMk/>
            <pc:sldMk cId="640272453" sldId="305"/>
            <ac:spMk id="16" creationId="{18D470CD-F850-59B2-9A85-FC1C8DD83DB3}"/>
          </ac:spMkLst>
        </pc:spChg>
        <pc:spChg chg="add mod">
          <ac:chgData name="Lee JaeHyeon" userId="3642469b126ac4ae" providerId="LiveId" clId="{0BEDAC62-4F59-4C84-B7F7-68712C33842C}" dt="2022-06-14T08:07:49.417" v="174" actId="14100"/>
          <ac:spMkLst>
            <pc:docMk/>
            <pc:sldMk cId="640272453" sldId="305"/>
            <ac:spMk id="17" creationId="{50A39C01-27C6-1EFF-EE80-6EA1272BA613}"/>
          </ac:spMkLst>
        </pc:spChg>
        <pc:spChg chg="add mod">
          <ac:chgData name="Lee JaeHyeon" userId="3642469b126ac4ae" providerId="LiveId" clId="{0BEDAC62-4F59-4C84-B7F7-68712C33842C}" dt="2022-06-14T08:08:01.509" v="179" actId="14100"/>
          <ac:spMkLst>
            <pc:docMk/>
            <pc:sldMk cId="640272453" sldId="305"/>
            <ac:spMk id="18" creationId="{753F9167-99EA-18FD-3131-22033A37F773}"/>
          </ac:spMkLst>
        </pc:spChg>
        <pc:spChg chg="mod">
          <ac:chgData name="Lee JaeHyeon" userId="3642469b126ac4ae" providerId="LiveId" clId="{0BEDAC62-4F59-4C84-B7F7-68712C33842C}" dt="2022-06-14T08:08:09.621" v="205" actId="1076"/>
          <ac:spMkLst>
            <pc:docMk/>
            <pc:sldMk cId="640272453" sldId="305"/>
            <ac:spMk id="22" creationId="{2BCE3B4E-2362-9522-B877-BA5A4F1BB141}"/>
          </ac:spMkLst>
        </pc:spChg>
        <pc:spChg chg="mod">
          <ac:chgData name="Lee JaeHyeon" userId="3642469b126ac4ae" providerId="LiveId" clId="{0BEDAC62-4F59-4C84-B7F7-68712C33842C}" dt="2022-06-14T08:21:55.315" v="767" actId="20577"/>
          <ac:spMkLst>
            <pc:docMk/>
            <pc:sldMk cId="640272453" sldId="305"/>
            <ac:spMk id="27" creationId="{52A594A2-A6F9-CDE5-C143-672CBE82F4C3}"/>
          </ac:spMkLst>
        </pc:spChg>
        <pc:grpChg chg="add mod">
          <ac:chgData name="Lee JaeHyeon" userId="3642469b126ac4ae" providerId="LiveId" clId="{0BEDAC62-4F59-4C84-B7F7-68712C33842C}" dt="2022-06-14T08:06:57.162" v="156" actId="14100"/>
          <ac:grpSpMkLst>
            <pc:docMk/>
            <pc:sldMk cId="640272453" sldId="305"/>
            <ac:grpSpMk id="6" creationId="{A1B35022-BF87-1240-B89D-E84A87C60910}"/>
          </ac:grpSpMkLst>
        </pc:grpChg>
        <pc:picChg chg="add mod">
          <ac:chgData name="Lee JaeHyeon" userId="3642469b126ac4ae" providerId="LiveId" clId="{0BEDAC62-4F59-4C84-B7F7-68712C33842C}" dt="2022-06-14T08:06:54.654" v="155" actId="164"/>
          <ac:picMkLst>
            <pc:docMk/>
            <pc:sldMk cId="640272453" sldId="305"/>
            <ac:picMk id="3" creationId="{6F0577BF-AFBB-881E-829A-C2F1FFA3201A}"/>
          </ac:picMkLst>
        </pc:picChg>
        <pc:picChg chg="add mod">
          <ac:chgData name="Lee JaeHyeon" userId="3642469b126ac4ae" providerId="LiveId" clId="{0BEDAC62-4F59-4C84-B7F7-68712C33842C}" dt="2022-06-14T08:07:23.298" v="164" actId="1076"/>
          <ac:picMkLst>
            <pc:docMk/>
            <pc:sldMk cId="640272453" sldId="305"/>
            <ac:picMk id="5" creationId="{0FB65267-A618-5170-0145-49731CEB7CC4}"/>
          </ac:picMkLst>
        </pc:picChg>
        <pc:picChg chg="add mod">
          <ac:chgData name="Lee JaeHyeon" userId="3642469b126ac4ae" providerId="LiveId" clId="{0BEDAC62-4F59-4C84-B7F7-68712C33842C}" dt="2022-06-14T08:07:35.348" v="168" actId="1076"/>
          <ac:picMkLst>
            <pc:docMk/>
            <pc:sldMk cId="640272453" sldId="305"/>
            <ac:picMk id="8" creationId="{62634E13-A7D2-1E0B-DB69-D079329A867B}"/>
          </ac:picMkLst>
        </pc:picChg>
        <pc:picChg chg="add mod">
          <ac:chgData name="Lee JaeHyeon" userId="3642469b126ac4ae" providerId="LiveId" clId="{0BEDAC62-4F59-4C84-B7F7-68712C33842C}" dt="2022-06-14T08:08:27.782" v="212" actId="571"/>
          <ac:picMkLst>
            <pc:docMk/>
            <pc:sldMk cId="640272453" sldId="305"/>
            <ac:picMk id="24" creationId="{E86186EA-9716-DD23-210D-3DB3FD847199}"/>
          </ac:picMkLst>
        </pc:picChg>
        <pc:cxnChg chg="add mod">
          <ac:chgData name="Lee JaeHyeon" userId="3642469b126ac4ae" providerId="LiveId" clId="{0BEDAC62-4F59-4C84-B7F7-68712C33842C}" dt="2022-06-14T08:08:22.439" v="209" actId="14100"/>
          <ac:cxnSpMkLst>
            <pc:docMk/>
            <pc:sldMk cId="640272453" sldId="305"/>
            <ac:cxnSpMk id="19" creationId="{D8ACB0E2-00B3-8A08-658A-1792AE214D8E}"/>
          </ac:cxnSpMkLst>
        </pc:cxnChg>
        <pc:cxnChg chg="add mod">
          <ac:chgData name="Lee JaeHyeon" userId="3642469b126ac4ae" providerId="LiveId" clId="{0BEDAC62-4F59-4C84-B7F7-68712C33842C}" dt="2022-06-14T08:08:39.538" v="215" actId="14100"/>
          <ac:cxnSpMkLst>
            <pc:docMk/>
            <pc:sldMk cId="640272453" sldId="305"/>
            <ac:cxnSpMk id="23" creationId="{11C662EC-9D99-D88F-33A8-EBF7475DD447}"/>
          </ac:cxnSpMkLst>
        </pc:cxnChg>
      </pc:sldChg>
      <pc:sldChg chg="addSp delSp modSp mod">
        <pc:chgData name="Lee JaeHyeon" userId="3642469b126ac4ae" providerId="LiveId" clId="{0BEDAC62-4F59-4C84-B7F7-68712C33842C}" dt="2022-06-14T08:21:02.998" v="667" actId="20577"/>
        <pc:sldMkLst>
          <pc:docMk/>
          <pc:sldMk cId="1765307914" sldId="306"/>
        </pc:sldMkLst>
        <pc:spChg chg="add del mod">
          <ac:chgData name="Lee JaeHyeon" userId="3642469b126ac4ae" providerId="LiveId" clId="{0BEDAC62-4F59-4C84-B7F7-68712C33842C}" dt="2022-06-14T08:01:55.504" v="82" actId="478"/>
          <ac:spMkLst>
            <pc:docMk/>
            <pc:sldMk cId="1765307914" sldId="306"/>
            <ac:spMk id="9" creationId="{BF103442-56FA-4DE7-A3F9-689D28FEF60E}"/>
          </ac:spMkLst>
        </pc:spChg>
        <pc:spChg chg="add mod">
          <ac:chgData name="Lee JaeHyeon" userId="3642469b126ac4ae" providerId="LiveId" clId="{0BEDAC62-4F59-4C84-B7F7-68712C33842C}" dt="2022-06-14T08:02:32.333" v="95" actId="1582"/>
          <ac:spMkLst>
            <pc:docMk/>
            <pc:sldMk cId="1765307914" sldId="306"/>
            <ac:spMk id="12" creationId="{DA2B724A-F783-B321-85E7-CDA160D085E9}"/>
          </ac:spMkLst>
        </pc:spChg>
        <pc:spChg chg="add mod">
          <ac:chgData name="Lee JaeHyeon" userId="3642469b126ac4ae" providerId="LiveId" clId="{0BEDAC62-4F59-4C84-B7F7-68712C33842C}" dt="2022-06-14T08:16:28.572" v="313"/>
          <ac:spMkLst>
            <pc:docMk/>
            <pc:sldMk cId="1765307914" sldId="306"/>
            <ac:spMk id="13" creationId="{0917DF83-5F69-608A-241D-4F4F128B7D6A}"/>
          </ac:spMkLst>
        </pc:spChg>
        <pc:spChg chg="add mod">
          <ac:chgData name="Lee JaeHyeon" userId="3642469b126ac4ae" providerId="LiveId" clId="{0BEDAC62-4F59-4C84-B7F7-68712C33842C}" dt="2022-06-14T08:21:02.998" v="667" actId="20577"/>
          <ac:spMkLst>
            <pc:docMk/>
            <pc:sldMk cId="1765307914" sldId="306"/>
            <ac:spMk id="14" creationId="{018AA69C-0188-1232-75B2-351C29FD6457}"/>
          </ac:spMkLst>
        </pc:spChg>
        <pc:spChg chg="del">
          <ac:chgData name="Lee JaeHyeon" userId="3642469b126ac4ae" providerId="LiveId" clId="{0BEDAC62-4F59-4C84-B7F7-68712C33842C}" dt="2022-06-14T08:16:27.939" v="312" actId="478"/>
          <ac:spMkLst>
            <pc:docMk/>
            <pc:sldMk cId="1765307914" sldId="306"/>
            <ac:spMk id="22" creationId="{2BCE3B4E-2362-9522-B877-BA5A4F1BB141}"/>
          </ac:spMkLst>
        </pc:spChg>
        <pc:spChg chg="del">
          <ac:chgData name="Lee JaeHyeon" userId="3642469b126ac4ae" providerId="LiveId" clId="{0BEDAC62-4F59-4C84-B7F7-68712C33842C}" dt="2022-06-14T08:16:27.939" v="312" actId="478"/>
          <ac:spMkLst>
            <pc:docMk/>
            <pc:sldMk cId="1765307914" sldId="306"/>
            <ac:spMk id="27" creationId="{52A594A2-A6F9-CDE5-C143-672CBE82F4C3}"/>
          </ac:spMkLst>
        </pc:spChg>
        <pc:picChg chg="add mod">
          <ac:chgData name="Lee JaeHyeon" userId="3642469b126ac4ae" providerId="LiveId" clId="{0BEDAC62-4F59-4C84-B7F7-68712C33842C}" dt="2022-06-14T08:02:08.392" v="91" actId="1076"/>
          <ac:picMkLst>
            <pc:docMk/>
            <pc:sldMk cId="1765307914" sldId="306"/>
            <ac:picMk id="3" creationId="{18121145-3C69-247E-C4D5-9D6DEA0EAA56}"/>
          </ac:picMkLst>
        </pc:picChg>
        <pc:cxnChg chg="add mod">
          <ac:chgData name="Lee JaeHyeon" userId="3642469b126ac4ae" providerId="LiveId" clId="{0BEDAC62-4F59-4C84-B7F7-68712C33842C}" dt="2022-06-14T08:16:28.572" v="313"/>
          <ac:cxnSpMkLst>
            <pc:docMk/>
            <pc:sldMk cId="1765307914" sldId="306"/>
            <ac:cxnSpMk id="15" creationId="{860D7172-388D-A2B8-1E95-F37283BC5292}"/>
          </ac:cxnSpMkLst>
        </pc:cxnChg>
        <pc:cxnChg chg="del">
          <ac:chgData name="Lee JaeHyeon" userId="3642469b126ac4ae" providerId="LiveId" clId="{0BEDAC62-4F59-4C84-B7F7-68712C33842C}" dt="2022-06-14T08:16:27.939" v="312" actId="478"/>
          <ac:cxnSpMkLst>
            <pc:docMk/>
            <pc:sldMk cId="1765307914" sldId="306"/>
            <ac:cxnSpMk id="30" creationId="{27DB1D45-2CBA-D247-1E5C-3025FDBD9DFB}"/>
          </ac:cxnSpMkLst>
        </pc:cxnChg>
      </pc:sldChg>
      <pc:sldChg chg="addSp delSp modSp add mod ord">
        <pc:chgData name="Lee JaeHyeon" userId="3642469b126ac4ae" providerId="LiveId" clId="{0BEDAC62-4F59-4C84-B7F7-68712C33842C}" dt="2022-06-15T00:57:32.508" v="1901" actId="1076"/>
        <pc:sldMkLst>
          <pc:docMk/>
          <pc:sldMk cId="1421618661" sldId="307"/>
        </pc:sldMkLst>
        <pc:spChg chg="mod">
          <ac:chgData name="Lee JaeHyeon" userId="3642469b126ac4ae" providerId="LiveId" clId="{0BEDAC62-4F59-4C84-B7F7-68712C33842C}" dt="2022-06-15T00:57:24.397" v="1898" actId="14100"/>
          <ac:spMkLst>
            <pc:docMk/>
            <pc:sldMk cId="1421618661" sldId="307"/>
            <ac:spMk id="15" creationId="{8E262AB1-43B4-8493-B7F4-0B8014B6AEBC}"/>
          </ac:spMkLst>
        </pc:spChg>
        <pc:spChg chg="del">
          <ac:chgData name="Lee JaeHyeon" userId="3642469b126ac4ae" providerId="LiveId" clId="{0BEDAC62-4F59-4C84-B7F7-68712C33842C}" dt="2022-06-15T00:56:30.019" v="1880" actId="478"/>
          <ac:spMkLst>
            <pc:docMk/>
            <pc:sldMk cId="1421618661" sldId="307"/>
            <ac:spMk id="17" creationId="{91D32E27-F31B-8C9D-F053-31C5B5A6EA58}"/>
          </ac:spMkLst>
        </pc:spChg>
        <pc:spChg chg="mod">
          <ac:chgData name="Lee JaeHyeon" userId="3642469b126ac4ae" providerId="LiveId" clId="{0BEDAC62-4F59-4C84-B7F7-68712C33842C}" dt="2022-06-15T00:53:44.105" v="1766"/>
          <ac:spMkLst>
            <pc:docMk/>
            <pc:sldMk cId="1421618661" sldId="307"/>
            <ac:spMk id="22" creationId="{2BCE3B4E-2362-9522-B877-BA5A4F1BB141}"/>
          </ac:spMkLst>
        </pc:spChg>
        <pc:spChg chg="mod">
          <ac:chgData name="Lee JaeHyeon" userId="3642469b126ac4ae" providerId="LiveId" clId="{0BEDAC62-4F59-4C84-B7F7-68712C33842C}" dt="2022-06-15T00:54:08.743" v="1852" actId="6549"/>
          <ac:spMkLst>
            <pc:docMk/>
            <pc:sldMk cId="1421618661" sldId="307"/>
            <ac:spMk id="27" creationId="{52A594A2-A6F9-CDE5-C143-672CBE82F4C3}"/>
          </ac:spMkLst>
        </pc:spChg>
        <pc:picChg chg="del">
          <ac:chgData name="Lee JaeHyeon" userId="3642469b126ac4ae" providerId="LiveId" clId="{0BEDAC62-4F59-4C84-B7F7-68712C33842C}" dt="2022-06-15T00:54:14.025" v="1853" actId="478"/>
          <ac:picMkLst>
            <pc:docMk/>
            <pc:sldMk cId="1421618661" sldId="307"/>
            <ac:picMk id="3" creationId="{F2B40819-DED9-45A5-20E9-470478BD9465}"/>
          </ac:picMkLst>
        </pc:picChg>
        <pc:picChg chg="add mod ord">
          <ac:chgData name="Lee JaeHyeon" userId="3642469b126ac4ae" providerId="LiveId" clId="{0BEDAC62-4F59-4C84-B7F7-68712C33842C}" dt="2022-06-15T00:57:09.826" v="1892" actId="14100"/>
          <ac:picMkLst>
            <pc:docMk/>
            <pc:sldMk cId="1421618661" sldId="307"/>
            <ac:picMk id="4" creationId="{D3157DD3-94F7-CBBB-F440-A0636C441826}"/>
          </ac:picMkLst>
        </pc:picChg>
        <pc:picChg chg="add mod ord">
          <ac:chgData name="Lee JaeHyeon" userId="3642469b126ac4ae" providerId="LiveId" clId="{0BEDAC62-4F59-4C84-B7F7-68712C33842C}" dt="2022-06-15T00:57:32.508" v="1901" actId="1076"/>
          <ac:picMkLst>
            <pc:docMk/>
            <pc:sldMk cId="1421618661" sldId="307"/>
            <ac:picMk id="6" creationId="{26D74CAE-9418-26C0-5102-71102D18C663}"/>
          </ac:picMkLst>
        </pc:picChg>
        <pc:picChg chg="del">
          <ac:chgData name="Lee JaeHyeon" userId="3642469b126ac4ae" providerId="LiveId" clId="{0BEDAC62-4F59-4C84-B7F7-68712C33842C}" dt="2022-06-15T00:54:14.025" v="1853" actId="478"/>
          <ac:picMkLst>
            <pc:docMk/>
            <pc:sldMk cId="1421618661" sldId="307"/>
            <ac:picMk id="7" creationId="{92E4924C-7925-98E2-0A9B-74B520D596F0}"/>
          </ac:picMkLst>
        </pc:picChg>
        <pc:picChg chg="del">
          <ac:chgData name="Lee JaeHyeon" userId="3642469b126ac4ae" providerId="LiveId" clId="{0BEDAC62-4F59-4C84-B7F7-68712C33842C}" dt="2022-06-15T00:54:14.025" v="1853" actId="478"/>
          <ac:picMkLst>
            <pc:docMk/>
            <pc:sldMk cId="1421618661" sldId="307"/>
            <ac:picMk id="18" creationId="{2962C51B-2411-D569-0A2A-8C6FFC70678F}"/>
          </ac:picMkLst>
        </pc:picChg>
        <pc:cxnChg chg="del">
          <ac:chgData name="Lee JaeHyeon" userId="3642469b126ac4ae" providerId="LiveId" clId="{0BEDAC62-4F59-4C84-B7F7-68712C33842C}" dt="2022-06-15T00:56:32.906" v="1881" actId="478"/>
          <ac:cxnSpMkLst>
            <pc:docMk/>
            <pc:sldMk cId="1421618661" sldId="307"/>
            <ac:cxnSpMk id="19" creationId="{D90E6F60-1AE0-E2B7-6AE1-988FA8F8B9CD}"/>
          </ac:cxnSpMkLst>
        </pc:cxnChg>
        <pc:cxnChg chg="mod">
          <ac:chgData name="Lee JaeHyeon" userId="3642469b126ac4ae" providerId="LiveId" clId="{0BEDAC62-4F59-4C84-B7F7-68712C33842C}" dt="2022-06-15T00:57:30.605" v="1900" actId="14100"/>
          <ac:cxnSpMkLst>
            <pc:docMk/>
            <pc:sldMk cId="1421618661" sldId="307"/>
            <ac:cxnSpMk id="21" creationId="{44B64632-DEC7-D592-0C41-C62EC7484E95}"/>
          </ac:cxnSpMkLst>
        </pc:cxnChg>
      </pc:sldChg>
      <pc:sldChg chg="addSp delSp modSp add mod">
        <pc:chgData name="Lee JaeHyeon" userId="3642469b126ac4ae" providerId="LiveId" clId="{0BEDAC62-4F59-4C84-B7F7-68712C33842C}" dt="2022-06-15T01:00:12.140" v="1959" actId="20577"/>
        <pc:sldMkLst>
          <pc:docMk/>
          <pc:sldMk cId="1228451890" sldId="308"/>
        </pc:sldMkLst>
        <pc:spChg chg="del">
          <ac:chgData name="Lee JaeHyeon" userId="3642469b126ac4ae" providerId="LiveId" clId="{0BEDAC62-4F59-4C84-B7F7-68712C33842C}" dt="2022-06-15T01:00:08.068" v="1957" actId="478"/>
          <ac:spMkLst>
            <pc:docMk/>
            <pc:sldMk cId="1228451890" sldId="308"/>
            <ac:spMk id="17" creationId="{3AB42796-7297-87B5-3389-AE517864FA35}"/>
          </ac:spMkLst>
        </pc:spChg>
        <pc:spChg chg="del">
          <ac:chgData name="Lee JaeHyeon" userId="3642469b126ac4ae" providerId="LiveId" clId="{0BEDAC62-4F59-4C84-B7F7-68712C33842C}" dt="2022-06-15T01:00:08.068" v="1957" actId="478"/>
          <ac:spMkLst>
            <pc:docMk/>
            <pc:sldMk cId="1228451890" sldId="308"/>
            <ac:spMk id="20" creationId="{95371492-7EF1-B56B-7556-BBD13A1D14B6}"/>
          </ac:spMkLst>
        </pc:spChg>
        <pc:spChg chg="mod">
          <ac:chgData name="Lee JaeHyeon" userId="3642469b126ac4ae" providerId="LiveId" clId="{0BEDAC62-4F59-4C84-B7F7-68712C33842C}" dt="2022-06-15T00:59:42.933" v="1921"/>
          <ac:spMkLst>
            <pc:docMk/>
            <pc:sldMk cId="1228451890" sldId="308"/>
            <ac:spMk id="21" creationId="{7E6DB95C-9F3D-0BA6-B437-6C4570009BC8}"/>
          </ac:spMkLst>
        </pc:spChg>
        <pc:spChg chg="mod">
          <ac:chgData name="Lee JaeHyeon" userId="3642469b126ac4ae" providerId="LiveId" clId="{0BEDAC62-4F59-4C84-B7F7-68712C33842C}" dt="2022-06-15T00:59:48.020" v="1940" actId="20577"/>
          <ac:spMkLst>
            <pc:docMk/>
            <pc:sldMk cId="1228451890" sldId="308"/>
            <ac:spMk id="24" creationId="{A8643F11-9311-FE28-0E03-091808F16CFC}"/>
          </ac:spMkLst>
        </pc:spChg>
        <pc:spChg chg="mod">
          <ac:chgData name="Lee JaeHyeon" userId="3642469b126ac4ae" providerId="LiveId" clId="{0BEDAC62-4F59-4C84-B7F7-68712C33842C}" dt="2022-06-15T00:59:52.468" v="1956"/>
          <ac:spMkLst>
            <pc:docMk/>
            <pc:sldMk cId="1228451890" sldId="308"/>
            <ac:spMk id="28" creationId="{E62D5E43-2450-7AFB-D71D-73D8B20696D3}"/>
          </ac:spMkLst>
        </pc:spChg>
        <pc:spChg chg="add mod">
          <ac:chgData name="Lee JaeHyeon" userId="3642469b126ac4ae" providerId="LiveId" clId="{0BEDAC62-4F59-4C84-B7F7-68712C33842C}" dt="2022-06-15T01:00:08.416" v="1958"/>
          <ac:spMkLst>
            <pc:docMk/>
            <pc:sldMk cId="1228451890" sldId="308"/>
            <ac:spMk id="30" creationId="{FEA769DD-7952-BA63-DF9D-D574F8687E1E}"/>
          </ac:spMkLst>
        </pc:spChg>
        <pc:spChg chg="add mod">
          <ac:chgData name="Lee JaeHyeon" userId="3642469b126ac4ae" providerId="LiveId" clId="{0BEDAC62-4F59-4C84-B7F7-68712C33842C}" dt="2022-06-15T01:00:12.140" v="1959" actId="20577"/>
          <ac:spMkLst>
            <pc:docMk/>
            <pc:sldMk cId="1228451890" sldId="308"/>
            <ac:spMk id="31" creationId="{D27DF871-45B0-406F-B248-4A435E0559C2}"/>
          </ac:spMkLst>
        </pc:spChg>
        <pc:grpChg chg="del">
          <ac:chgData name="Lee JaeHyeon" userId="3642469b126ac4ae" providerId="LiveId" clId="{0BEDAC62-4F59-4C84-B7F7-68712C33842C}" dt="2022-06-15T00:59:34.102" v="1903" actId="478"/>
          <ac:grpSpMkLst>
            <pc:docMk/>
            <pc:sldMk cId="1228451890" sldId="308"/>
            <ac:grpSpMk id="8" creationId="{66FEC394-A088-D709-EA9B-3964D4DC77E1}"/>
          </ac:grpSpMkLst>
        </pc:grpChg>
        <pc:grpChg chg="del">
          <ac:chgData name="Lee JaeHyeon" userId="3642469b126ac4ae" providerId="LiveId" clId="{0BEDAC62-4F59-4C84-B7F7-68712C33842C}" dt="2022-06-15T00:59:34.102" v="1903" actId="478"/>
          <ac:grpSpMkLst>
            <pc:docMk/>
            <pc:sldMk cId="1228451890" sldId="308"/>
            <ac:grpSpMk id="11" creationId="{93DA1B65-7F4C-38FC-C203-2A119DBE90BD}"/>
          </ac:grpSpMkLst>
        </pc:grpChg>
        <pc:grpChg chg="del">
          <ac:chgData name="Lee JaeHyeon" userId="3642469b126ac4ae" providerId="LiveId" clId="{0BEDAC62-4F59-4C84-B7F7-68712C33842C}" dt="2022-06-15T00:59:34.102" v="1903" actId="478"/>
          <ac:grpSpMkLst>
            <pc:docMk/>
            <pc:sldMk cId="1228451890" sldId="308"/>
            <ac:grpSpMk id="14" creationId="{FC5AB27E-9A1D-ED08-F2E3-5B9E4D0008A1}"/>
          </ac:grpSpMkLst>
        </pc:grpChg>
        <pc:grpChg chg="add mod">
          <ac:chgData name="Lee JaeHyeon" userId="3642469b126ac4ae" providerId="LiveId" clId="{0BEDAC62-4F59-4C84-B7F7-68712C33842C}" dt="2022-06-15T00:59:37.367" v="1905" actId="1076"/>
          <ac:grpSpMkLst>
            <pc:docMk/>
            <pc:sldMk cId="1228451890" sldId="308"/>
            <ac:grpSpMk id="18" creationId="{B25A8E22-7CE1-8C38-8DB7-C9499CE229DF}"/>
          </ac:grpSpMkLst>
        </pc:grpChg>
        <pc:grpChg chg="add mod">
          <ac:chgData name="Lee JaeHyeon" userId="3642469b126ac4ae" providerId="LiveId" clId="{0BEDAC62-4F59-4C84-B7F7-68712C33842C}" dt="2022-06-15T00:59:37.367" v="1905" actId="1076"/>
          <ac:grpSpMkLst>
            <pc:docMk/>
            <pc:sldMk cId="1228451890" sldId="308"/>
            <ac:grpSpMk id="23" creationId="{BE5C9C1C-BAF1-3899-6E01-E47F6677AA04}"/>
          </ac:grpSpMkLst>
        </pc:grpChg>
        <pc:grpChg chg="add mod">
          <ac:chgData name="Lee JaeHyeon" userId="3642469b126ac4ae" providerId="LiveId" clId="{0BEDAC62-4F59-4C84-B7F7-68712C33842C}" dt="2022-06-15T00:59:37.367" v="1905" actId="1076"/>
          <ac:grpSpMkLst>
            <pc:docMk/>
            <pc:sldMk cId="1228451890" sldId="308"/>
            <ac:grpSpMk id="27" creationId="{7D9196F2-78C8-BF62-5FAA-201C39986C66}"/>
          </ac:grpSpMkLst>
        </pc:grpChg>
        <pc:picChg chg="mod">
          <ac:chgData name="Lee JaeHyeon" userId="3642469b126ac4ae" providerId="LiveId" clId="{0BEDAC62-4F59-4C84-B7F7-68712C33842C}" dt="2022-06-15T00:59:34.464" v="1904"/>
          <ac:picMkLst>
            <pc:docMk/>
            <pc:sldMk cId="1228451890" sldId="308"/>
            <ac:picMk id="22" creationId="{AE20B4AD-FA51-CE6B-1CA7-125859791706}"/>
          </ac:picMkLst>
        </pc:picChg>
        <pc:picChg chg="mod">
          <ac:chgData name="Lee JaeHyeon" userId="3642469b126ac4ae" providerId="LiveId" clId="{0BEDAC62-4F59-4C84-B7F7-68712C33842C}" dt="2022-06-15T00:59:34.464" v="1904"/>
          <ac:picMkLst>
            <pc:docMk/>
            <pc:sldMk cId="1228451890" sldId="308"/>
            <ac:picMk id="26" creationId="{7C3C1E8E-B15A-9128-9BC6-1628C3F976A6}"/>
          </ac:picMkLst>
        </pc:picChg>
        <pc:picChg chg="mod">
          <ac:chgData name="Lee JaeHyeon" userId="3642469b126ac4ae" providerId="LiveId" clId="{0BEDAC62-4F59-4C84-B7F7-68712C33842C}" dt="2022-06-15T00:59:34.464" v="1904"/>
          <ac:picMkLst>
            <pc:docMk/>
            <pc:sldMk cId="1228451890" sldId="308"/>
            <ac:picMk id="29" creationId="{706830EA-CE7B-61F1-D65B-D640351EAAB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DCAC6-9803-4965-8CFA-3756EF63E241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41A44-4AE8-4E53-A58E-648937B031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663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A41A44-4AE8-4E53-A58E-648937B0318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137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A41A44-4AE8-4E53-A58E-648937B0318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126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A41A44-4AE8-4E53-A58E-648937B0318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823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A41A44-4AE8-4E53-A58E-648937B0318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108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A41A44-4AE8-4E53-A58E-648937B0318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719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A41A44-4AE8-4E53-A58E-648937B0318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841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4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jpg"/><Relationship Id="rId5" Type="http://schemas.openxmlformats.org/officeDocument/2006/relationships/image" Target="../media/image89.jpg"/><Relationship Id="rId4" Type="http://schemas.openxmlformats.org/officeDocument/2006/relationships/image" Target="../media/image88.jpg"/><Relationship Id="rId9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99FF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45F85D-ECFA-E125-2591-BCB7A24D171B}"/>
              </a:ext>
            </a:extLst>
          </p:cNvPr>
          <p:cNvSpPr txBox="1"/>
          <p:nvPr/>
        </p:nvSpPr>
        <p:spPr>
          <a:xfrm>
            <a:off x="9810754" y="2974743"/>
            <a:ext cx="72771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대전 청년정책</a:t>
            </a:r>
            <a:endParaRPr lang="en-US" altLang="ko-KR" sz="80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algn="ctr"/>
            <a:r>
              <a:rPr lang="ko-KR" altLang="en-US" sz="80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플랫폼 구축</a:t>
            </a:r>
          </a:p>
        </p:txBody>
      </p:sp>
      <p:grpSp>
        <p:nvGrpSpPr>
          <p:cNvPr id="9" name="그룹 1001">
            <a:extLst>
              <a:ext uri="{FF2B5EF4-FFF2-40B4-BE49-F238E27FC236}">
                <a16:creationId xmlns:a16="http://schemas.microsoft.com/office/drawing/2014/main" id="{63DBB12F-DC23-1A71-BB91-AB7DE9D70497}"/>
              </a:ext>
            </a:extLst>
          </p:cNvPr>
          <p:cNvGrpSpPr/>
          <p:nvPr/>
        </p:nvGrpSpPr>
        <p:grpSpPr>
          <a:xfrm>
            <a:off x="8610600" y="5905503"/>
            <a:ext cx="9677400" cy="109220"/>
            <a:chOff x="13104354" y="6200610"/>
            <a:chExt cx="3459042" cy="77219"/>
          </a:xfrm>
        </p:grpSpPr>
        <p:pic>
          <p:nvPicPr>
            <p:cNvPr id="10" name="Object 3">
              <a:extLst>
                <a:ext uri="{FF2B5EF4-FFF2-40B4-BE49-F238E27FC236}">
                  <a16:creationId xmlns:a16="http://schemas.microsoft.com/office/drawing/2014/main" id="{9E229D60-3012-7762-0FB9-93918E154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27F818E4-81C2-97C9-68EC-76CB74E3C93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450" y="4000500"/>
            <a:ext cx="4784308" cy="35829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A15C79-018E-B60B-9D79-6974252623E1}"/>
              </a:ext>
            </a:extLst>
          </p:cNvPr>
          <p:cNvSpPr txBox="1"/>
          <p:nvPr/>
        </p:nvSpPr>
        <p:spPr>
          <a:xfrm>
            <a:off x="8991600" y="6220477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Team. </a:t>
            </a:r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청춘끼리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75ADB6-7F1B-D723-2B41-D45194FE69F7}"/>
              </a:ext>
            </a:extLst>
          </p:cNvPr>
          <p:cNvSpPr txBox="1"/>
          <p:nvPr/>
        </p:nvSpPr>
        <p:spPr>
          <a:xfrm>
            <a:off x="8991600" y="6896099"/>
            <a:ext cx="937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Member. </a:t>
            </a:r>
            <a:r>
              <a:rPr lang="ko-KR" altLang="en-US" sz="24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송근일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김경태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박경란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 </a:t>
            </a:r>
            <a:r>
              <a:rPr lang="ko-KR" altLang="en-US" sz="24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이강륜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이재현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임예찬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한승훈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0" name="그림 1829">
            <a:extLst>
              <a:ext uri="{FF2B5EF4-FFF2-40B4-BE49-F238E27FC236}">
                <a16:creationId xmlns:a16="http://schemas.microsoft.com/office/drawing/2014/main" id="{B618473F-FC2B-8048-50A3-AF1B22AA5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49" y="1190095"/>
            <a:ext cx="8533170" cy="890688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28" name="그림 1827">
            <a:extLst>
              <a:ext uri="{FF2B5EF4-FFF2-40B4-BE49-F238E27FC236}">
                <a16:creationId xmlns:a16="http://schemas.microsoft.com/office/drawing/2014/main" id="{9216EFA9-8A39-98AE-F808-122132E12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025" y="1167230"/>
            <a:ext cx="7222106" cy="888449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F1EE062-041C-57D9-BE00-4BF695F77045}"/>
              </a:ext>
            </a:extLst>
          </p:cNvPr>
          <p:cNvSpPr txBox="1"/>
          <p:nvPr/>
        </p:nvSpPr>
        <p:spPr>
          <a:xfrm>
            <a:off x="152400" y="190505"/>
            <a:ext cx="1127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PART3 </a:t>
            </a:r>
            <a:r>
              <a:rPr lang="ko-KR" altLang="en-US" sz="28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설계</a:t>
            </a:r>
            <a:r>
              <a:rPr lang="ko-KR" altLang="en-US" sz="36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DB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 소개</a:t>
            </a:r>
            <a:endParaRPr lang="en-US" altLang="ko-KR" sz="36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006800F-85D0-7CBB-7E47-944F3CDA387D}"/>
              </a:ext>
            </a:extLst>
          </p:cNvPr>
          <p:cNvCxnSpPr>
            <a:cxnSpLocks/>
          </p:cNvCxnSpPr>
          <p:nvPr/>
        </p:nvCxnSpPr>
        <p:spPr>
          <a:xfrm flipH="1">
            <a:off x="152400" y="990600"/>
            <a:ext cx="853440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26" name="그림 1825">
            <a:extLst>
              <a:ext uri="{FF2B5EF4-FFF2-40B4-BE49-F238E27FC236}">
                <a16:creationId xmlns:a16="http://schemas.microsoft.com/office/drawing/2014/main" id="{7E5F637A-06BD-07C5-FECB-886FF0605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2535" y="1167231"/>
            <a:ext cx="8838591" cy="892926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24" name="그림 1823">
            <a:extLst>
              <a:ext uri="{FF2B5EF4-FFF2-40B4-BE49-F238E27FC236}">
                <a16:creationId xmlns:a16="http://schemas.microsoft.com/office/drawing/2014/main" id="{D3FA199B-041F-9BDB-3FC3-88AB183BD5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600" y="1167227"/>
            <a:ext cx="12000749" cy="892927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2175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7F1EE062-041C-57D9-BE00-4BF695F77045}"/>
              </a:ext>
            </a:extLst>
          </p:cNvPr>
          <p:cNvSpPr txBox="1"/>
          <p:nvPr/>
        </p:nvSpPr>
        <p:spPr>
          <a:xfrm>
            <a:off x="152400" y="190505"/>
            <a:ext cx="1127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PART3 </a:t>
            </a:r>
            <a:r>
              <a:rPr lang="ko-KR" altLang="en-US" sz="28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설계</a:t>
            </a:r>
            <a:r>
              <a:rPr lang="ko-KR" altLang="en-US" sz="36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DB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 소개</a:t>
            </a:r>
            <a:endParaRPr lang="en-US" altLang="ko-KR" sz="36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006800F-85D0-7CBB-7E47-944F3CDA387D}"/>
              </a:ext>
            </a:extLst>
          </p:cNvPr>
          <p:cNvCxnSpPr>
            <a:cxnSpLocks/>
          </p:cNvCxnSpPr>
          <p:nvPr/>
        </p:nvCxnSpPr>
        <p:spPr>
          <a:xfrm flipH="1">
            <a:off x="152400" y="990600"/>
            <a:ext cx="853440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E5954EA-B68A-0C93-8C9B-A00E71FCD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1639"/>
            <a:ext cx="18288000" cy="720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16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FF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4246E62-3B8B-3FA2-F91E-1B4ECBE42ED1}"/>
              </a:ext>
            </a:extLst>
          </p:cNvPr>
          <p:cNvSpPr txBox="1"/>
          <p:nvPr/>
        </p:nvSpPr>
        <p:spPr>
          <a:xfrm>
            <a:off x="914401" y="2367294"/>
            <a:ext cx="5745539" cy="538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43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04</a:t>
            </a:r>
            <a:endParaRPr kumimoji="0" lang="ko-KR" altLang="en-US" sz="343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D5FD86-BD95-F9CE-0B38-0AB4C69124B0}"/>
              </a:ext>
            </a:extLst>
          </p:cNvPr>
          <p:cNvSpPr txBox="1"/>
          <p:nvPr/>
        </p:nvSpPr>
        <p:spPr>
          <a:xfrm>
            <a:off x="10401300" y="3086103"/>
            <a:ext cx="73152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PART. 4</a:t>
            </a:r>
          </a:p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프로젝트 구현</a:t>
            </a:r>
            <a:endParaRPr kumimoji="0" lang="en-US" altLang="ko-KR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소개 및 시연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65E955D0-7249-CBB9-3768-2C1798535D11}"/>
              </a:ext>
            </a:extLst>
          </p:cNvPr>
          <p:cNvGrpSpPr/>
          <p:nvPr/>
        </p:nvGrpSpPr>
        <p:grpSpPr>
          <a:xfrm>
            <a:off x="9829800" y="6057900"/>
            <a:ext cx="8458200" cy="76200"/>
            <a:chOff x="13104354" y="6200610"/>
            <a:chExt cx="3459042" cy="77219"/>
          </a:xfrm>
        </p:grpSpPr>
        <p:pic>
          <p:nvPicPr>
            <p:cNvPr id="12" name="Object 3">
              <a:extLst>
                <a:ext uri="{FF2B5EF4-FFF2-40B4-BE49-F238E27FC236}">
                  <a16:creationId xmlns:a16="http://schemas.microsoft.com/office/drawing/2014/main" id="{08C2B4DE-17B0-06FC-2DC9-1794A8B98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5805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ACF7EB71-0072-BD80-102B-991955504F9C}"/>
              </a:ext>
            </a:extLst>
          </p:cNvPr>
          <p:cNvSpPr/>
          <p:nvPr/>
        </p:nvSpPr>
        <p:spPr>
          <a:xfrm>
            <a:off x="13944600" y="0"/>
            <a:ext cx="4343400" cy="10287000"/>
          </a:xfrm>
          <a:prstGeom prst="rect">
            <a:avLst/>
          </a:prstGeom>
          <a:solidFill>
            <a:srgbClr val="0099FF"/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1EE062-041C-57D9-BE00-4BF695F77045}"/>
              </a:ext>
            </a:extLst>
          </p:cNvPr>
          <p:cNvSpPr txBox="1"/>
          <p:nvPr/>
        </p:nvSpPr>
        <p:spPr>
          <a:xfrm>
            <a:off x="152400" y="190505"/>
            <a:ext cx="1127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PART4 </a:t>
            </a:r>
            <a:r>
              <a:rPr lang="ko-KR" altLang="en-US" sz="28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구현</a:t>
            </a:r>
            <a:r>
              <a:rPr lang="ko-KR" altLang="en-US" sz="36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소개 및 시연</a:t>
            </a:r>
            <a:endParaRPr lang="en-US" altLang="ko-KR" sz="36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006800F-85D0-7CBB-7E47-944F3CDA387D}"/>
              </a:ext>
            </a:extLst>
          </p:cNvPr>
          <p:cNvCxnSpPr>
            <a:cxnSpLocks/>
          </p:cNvCxnSpPr>
          <p:nvPr/>
        </p:nvCxnSpPr>
        <p:spPr>
          <a:xfrm flipH="1">
            <a:off x="152400" y="952500"/>
            <a:ext cx="853440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6F9615B-FD86-38A9-102B-33099BF59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81100"/>
            <a:ext cx="6365123" cy="8762999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3047242B-C1C5-8FA5-42EF-B9B051D43852}"/>
              </a:ext>
            </a:extLst>
          </p:cNvPr>
          <p:cNvSpPr/>
          <p:nvPr/>
        </p:nvSpPr>
        <p:spPr>
          <a:xfrm>
            <a:off x="4720246" y="1334724"/>
            <a:ext cx="774137" cy="489678"/>
          </a:xfrm>
          <a:prstGeom prst="ellipse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452EEF-85AD-3CDA-A1ED-D973FD7858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984" y="2741349"/>
            <a:ext cx="2752486" cy="4560729"/>
          </a:xfrm>
          <a:prstGeom prst="rect">
            <a:avLst/>
          </a:prstGeom>
          <a:ln>
            <a:solidFill>
              <a:srgbClr val="0099FF"/>
            </a:solidFill>
          </a:ln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5EE10617-FA4B-82C1-7249-65E180DFCC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530" y="1661176"/>
            <a:ext cx="3605470" cy="8282924"/>
          </a:xfrm>
          <a:prstGeom prst="rect">
            <a:avLst/>
          </a:prstGeom>
          <a:ln>
            <a:solidFill>
              <a:srgbClr val="0099FF"/>
            </a:solidFill>
          </a:ln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5C359F5-1FAA-D060-A0A5-1D466393B753}"/>
              </a:ext>
            </a:extLst>
          </p:cNvPr>
          <p:cNvCxnSpPr>
            <a:stCxn id="4" idx="4"/>
          </p:cNvCxnSpPr>
          <p:nvPr/>
        </p:nvCxnSpPr>
        <p:spPr>
          <a:xfrm>
            <a:off x="5107314" y="1824402"/>
            <a:ext cx="2824165" cy="916947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B44E551-CDBE-7FAE-8A06-E2F3666DAAD0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5494382" y="1579563"/>
            <a:ext cx="4616148" cy="628899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BCE3B4E-2362-9522-B877-BA5A4F1BB141}"/>
              </a:ext>
            </a:extLst>
          </p:cNvPr>
          <p:cNvSpPr txBox="1"/>
          <p:nvPr/>
        </p:nvSpPr>
        <p:spPr>
          <a:xfrm>
            <a:off x="14154873" y="4200660"/>
            <a:ext cx="3523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로그인 </a:t>
            </a:r>
            <a:r>
              <a:rPr lang="en-US" altLang="ko-KR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/ </a:t>
            </a:r>
            <a:r>
              <a:rPr lang="ko-KR" altLang="en-US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회원가입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A594A2-A6F9-CDE5-C143-672CBE82F4C3}"/>
              </a:ext>
            </a:extLst>
          </p:cNvPr>
          <p:cNvSpPr txBox="1"/>
          <p:nvPr/>
        </p:nvSpPr>
        <p:spPr>
          <a:xfrm>
            <a:off x="14097000" y="5039261"/>
            <a:ext cx="41338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헤더 파트에 로그인 및 회원가입 파트를 구현하였습니다</a:t>
            </a:r>
            <a:r>
              <a:rPr lang="en-US" altLang="ko-KR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버튼을 눌러 해당하는 페이지로 이동합니다</a:t>
            </a:r>
            <a:r>
              <a:rPr lang="en-US" altLang="ko-KR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페이지로 이동하여 </a:t>
            </a:r>
            <a:r>
              <a:rPr lang="ko-KR" altLang="en-US" sz="1600" dirty="0" err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로그인또는</a:t>
            </a:r>
            <a:r>
              <a:rPr lang="ko-KR" altLang="en-US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회원가입을 할 수 있도록 각각의 코드를 작성하였습니다</a:t>
            </a:r>
            <a:r>
              <a:rPr lang="en-US" altLang="ko-KR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7DB1D45-2CBA-D247-1E5C-3025FDBD9DFB}"/>
              </a:ext>
            </a:extLst>
          </p:cNvPr>
          <p:cNvCxnSpPr>
            <a:cxnSpLocks/>
          </p:cNvCxnSpPr>
          <p:nvPr/>
        </p:nvCxnSpPr>
        <p:spPr>
          <a:xfrm>
            <a:off x="14249400" y="4836669"/>
            <a:ext cx="3276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303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ACF7EB71-0072-BD80-102B-991955504F9C}"/>
              </a:ext>
            </a:extLst>
          </p:cNvPr>
          <p:cNvSpPr/>
          <p:nvPr/>
        </p:nvSpPr>
        <p:spPr>
          <a:xfrm>
            <a:off x="14068424" y="0"/>
            <a:ext cx="4219575" cy="10287000"/>
          </a:xfrm>
          <a:prstGeom prst="rect">
            <a:avLst/>
          </a:prstGeom>
          <a:solidFill>
            <a:srgbClr val="0099FF"/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1EE062-041C-57D9-BE00-4BF695F77045}"/>
              </a:ext>
            </a:extLst>
          </p:cNvPr>
          <p:cNvSpPr txBox="1"/>
          <p:nvPr/>
        </p:nvSpPr>
        <p:spPr>
          <a:xfrm>
            <a:off x="152400" y="190505"/>
            <a:ext cx="1127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PART4 </a:t>
            </a:r>
            <a:r>
              <a:rPr lang="ko-KR" altLang="en-US" sz="28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구현</a:t>
            </a:r>
            <a:r>
              <a:rPr lang="ko-KR" altLang="en-US" sz="36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소개 및 시연</a:t>
            </a:r>
            <a:endParaRPr lang="en-US" altLang="ko-KR" sz="36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006800F-85D0-7CBB-7E47-944F3CDA387D}"/>
              </a:ext>
            </a:extLst>
          </p:cNvPr>
          <p:cNvCxnSpPr>
            <a:cxnSpLocks/>
          </p:cNvCxnSpPr>
          <p:nvPr/>
        </p:nvCxnSpPr>
        <p:spPr>
          <a:xfrm flipH="1">
            <a:off x="152400" y="952500"/>
            <a:ext cx="853440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BCE3B4E-2362-9522-B877-BA5A4F1BB141}"/>
              </a:ext>
            </a:extLst>
          </p:cNvPr>
          <p:cNvSpPr txBox="1"/>
          <p:nvPr/>
        </p:nvSpPr>
        <p:spPr>
          <a:xfrm>
            <a:off x="14231073" y="4200660"/>
            <a:ext cx="3523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아이디 </a:t>
            </a:r>
            <a:r>
              <a:rPr lang="en-US" altLang="ko-KR" sz="24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/ </a:t>
            </a:r>
            <a:r>
              <a:rPr lang="ko-KR" altLang="en-US" sz="24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비밀번호 찾기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A594A2-A6F9-CDE5-C143-672CBE82F4C3}"/>
              </a:ext>
            </a:extLst>
          </p:cNvPr>
          <p:cNvSpPr txBox="1"/>
          <p:nvPr/>
        </p:nvSpPr>
        <p:spPr>
          <a:xfrm>
            <a:off x="14173200" y="5039261"/>
            <a:ext cx="4133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로그인 페이지에서 분실한 아이디와 비밀번호를 찾을 수 있도록 버튼을 구현하였습니다</a:t>
            </a:r>
            <a:r>
              <a:rPr lang="en-US" altLang="ko-KR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버튼을 누르면 해당 페이지로 이동하며</a:t>
            </a:r>
            <a:r>
              <a:rPr lang="en-US" altLang="ko-KR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비밀번호는 이메일을 통해 임시 비밀번호를 부여합니다</a:t>
            </a:r>
            <a:r>
              <a:rPr lang="en-US" altLang="ko-KR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7DB1D45-2CBA-D247-1E5C-3025FDBD9DFB}"/>
              </a:ext>
            </a:extLst>
          </p:cNvPr>
          <p:cNvCxnSpPr>
            <a:cxnSpLocks/>
          </p:cNvCxnSpPr>
          <p:nvPr/>
        </p:nvCxnSpPr>
        <p:spPr>
          <a:xfrm>
            <a:off x="14325600" y="4836669"/>
            <a:ext cx="3276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E1E1E323-5C04-E38D-EE9A-32F60C737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068165"/>
            <a:ext cx="4953000" cy="3607320"/>
          </a:xfrm>
          <a:prstGeom prst="rect">
            <a:avLst/>
          </a:prstGeom>
          <a:ln>
            <a:solidFill>
              <a:srgbClr val="0099FF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3660CA4-FC90-A069-D538-39B6FA1F1556}"/>
              </a:ext>
            </a:extLst>
          </p:cNvPr>
          <p:cNvSpPr/>
          <p:nvPr/>
        </p:nvSpPr>
        <p:spPr>
          <a:xfrm>
            <a:off x="5486400" y="3924299"/>
            <a:ext cx="1581150" cy="276359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4FF7D6-D9A2-2128-9B1B-AD5EC0BBCA8D}"/>
              </a:ext>
            </a:extLst>
          </p:cNvPr>
          <p:cNvCxnSpPr>
            <a:cxnSpLocks/>
          </p:cNvCxnSpPr>
          <p:nvPr/>
        </p:nvCxnSpPr>
        <p:spPr>
          <a:xfrm flipH="1">
            <a:off x="2828564" y="4200660"/>
            <a:ext cx="2886436" cy="1410856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7EB8888-B81A-A75E-1640-B094F5DB4B0B}"/>
              </a:ext>
            </a:extLst>
          </p:cNvPr>
          <p:cNvGrpSpPr/>
          <p:nvPr/>
        </p:nvGrpSpPr>
        <p:grpSpPr>
          <a:xfrm>
            <a:off x="152400" y="5611515"/>
            <a:ext cx="6153151" cy="4619084"/>
            <a:chOff x="152400" y="5611515"/>
            <a:chExt cx="6153151" cy="4619084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8CF20CC-CBD5-932B-AD56-05BE3C6D0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5302" y="5611515"/>
              <a:ext cx="3270249" cy="4619083"/>
            </a:xfrm>
            <a:prstGeom prst="rect">
              <a:avLst/>
            </a:prstGeom>
            <a:ln>
              <a:solidFill>
                <a:srgbClr val="0099FF"/>
              </a:solidFill>
            </a:ln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7135997-1B76-B8C9-BE27-E30AC85C9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5611516"/>
              <a:ext cx="3562350" cy="4619083"/>
            </a:xfrm>
            <a:prstGeom prst="rect">
              <a:avLst/>
            </a:prstGeom>
            <a:ln>
              <a:solidFill>
                <a:srgbClr val="0099FF"/>
              </a:solidFill>
            </a:ln>
          </p:spPr>
        </p:pic>
      </p:grp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E8140F4-6B9F-6443-2514-0FEC4B5AFC34}"/>
              </a:ext>
            </a:extLst>
          </p:cNvPr>
          <p:cNvCxnSpPr>
            <a:cxnSpLocks/>
          </p:cNvCxnSpPr>
          <p:nvPr/>
        </p:nvCxnSpPr>
        <p:spPr>
          <a:xfrm>
            <a:off x="6705600" y="4200660"/>
            <a:ext cx="2438400" cy="2108065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88D32E6-D0D4-AB57-8CCE-FE8C274D13B6}"/>
              </a:ext>
            </a:extLst>
          </p:cNvPr>
          <p:cNvGrpSpPr/>
          <p:nvPr/>
        </p:nvGrpSpPr>
        <p:grpSpPr>
          <a:xfrm>
            <a:off x="6934200" y="6299855"/>
            <a:ext cx="7003759" cy="3016250"/>
            <a:chOff x="6654800" y="6308725"/>
            <a:chExt cx="7003759" cy="3016250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C1AF79CF-441B-E77E-36EF-B0D5F313A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4800" y="6308725"/>
              <a:ext cx="3721100" cy="3016250"/>
            </a:xfrm>
            <a:prstGeom prst="rect">
              <a:avLst/>
            </a:prstGeom>
            <a:ln>
              <a:solidFill>
                <a:srgbClr val="0099FF"/>
              </a:solidFill>
            </a:ln>
          </p:spPr>
        </p:pic>
        <p:pic>
          <p:nvPicPr>
            <p:cNvPr id="34" name="그림 33" descr="텍스트이(가) 표시된 사진&#10;&#10;자동 생성된 설명">
              <a:extLst>
                <a:ext uri="{FF2B5EF4-FFF2-40B4-BE49-F238E27FC236}">
                  <a16:creationId xmlns:a16="http://schemas.microsoft.com/office/drawing/2014/main" id="{D5C44EE5-9566-CD85-AC75-6F88C567F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5425" y="6932771"/>
              <a:ext cx="3273134" cy="2382679"/>
            </a:xfrm>
            <a:prstGeom prst="rect">
              <a:avLst/>
            </a:prstGeom>
            <a:ln>
              <a:solidFill>
                <a:srgbClr val="0099FF"/>
              </a:solidFill>
            </a:ln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F961C-91CA-228D-AB36-08B7928A0970}"/>
              </a:ext>
            </a:extLst>
          </p:cNvPr>
          <p:cNvSpPr/>
          <p:nvPr/>
        </p:nvSpPr>
        <p:spPr>
          <a:xfrm>
            <a:off x="4872800" y="9939135"/>
            <a:ext cx="1430319" cy="314720"/>
          </a:xfrm>
          <a:prstGeom prst="rect">
            <a:avLst/>
          </a:prstGeom>
          <a:solidFill>
            <a:srgbClr val="17A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찾기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427DE14-36F8-E32F-ECED-07DB1B29459B}"/>
              </a:ext>
            </a:extLst>
          </p:cNvPr>
          <p:cNvSpPr/>
          <p:nvPr/>
        </p:nvSpPr>
        <p:spPr>
          <a:xfrm>
            <a:off x="12517165" y="9149220"/>
            <a:ext cx="1430319" cy="314720"/>
          </a:xfrm>
          <a:prstGeom prst="rect">
            <a:avLst/>
          </a:prstGeom>
          <a:solidFill>
            <a:srgbClr val="17A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</a:t>
            </a:r>
          </a:p>
        </p:txBody>
      </p:sp>
    </p:spTree>
    <p:extLst>
      <p:ext uri="{BB962C8B-B14F-4D97-AF65-F5344CB8AC3E}">
        <p14:creationId xmlns:p14="http://schemas.microsoft.com/office/powerpoint/2010/main" val="56301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ACF7EB71-0072-BD80-102B-991955504F9C}"/>
              </a:ext>
            </a:extLst>
          </p:cNvPr>
          <p:cNvSpPr/>
          <p:nvPr/>
        </p:nvSpPr>
        <p:spPr>
          <a:xfrm>
            <a:off x="13944600" y="0"/>
            <a:ext cx="4343400" cy="10287000"/>
          </a:xfrm>
          <a:prstGeom prst="rect">
            <a:avLst/>
          </a:prstGeom>
          <a:solidFill>
            <a:srgbClr val="0099FF"/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1EE062-041C-57D9-BE00-4BF695F77045}"/>
              </a:ext>
            </a:extLst>
          </p:cNvPr>
          <p:cNvSpPr txBox="1"/>
          <p:nvPr/>
        </p:nvSpPr>
        <p:spPr>
          <a:xfrm>
            <a:off x="152400" y="190505"/>
            <a:ext cx="1127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PART4 </a:t>
            </a:r>
            <a:r>
              <a:rPr lang="ko-KR" altLang="en-US" sz="28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구현</a:t>
            </a:r>
            <a:r>
              <a:rPr lang="ko-KR" altLang="en-US" sz="36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소개 및 시연</a:t>
            </a:r>
            <a:endParaRPr lang="en-US" altLang="ko-KR" sz="36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006800F-85D0-7CBB-7E47-944F3CDA387D}"/>
              </a:ext>
            </a:extLst>
          </p:cNvPr>
          <p:cNvCxnSpPr>
            <a:cxnSpLocks/>
          </p:cNvCxnSpPr>
          <p:nvPr/>
        </p:nvCxnSpPr>
        <p:spPr>
          <a:xfrm flipH="1">
            <a:off x="152400" y="952500"/>
            <a:ext cx="853440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7DB1D45-2CBA-D247-1E5C-3025FDBD9DFB}"/>
              </a:ext>
            </a:extLst>
          </p:cNvPr>
          <p:cNvCxnSpPr>
            <a:cxnSpLocks/>
          </p:cNvCxnSpPr>
          <p:nvPr/>
        </p:nvCxnSpPr>
        <p:spPr>
          <a:xfrm>
            <a:off x="14249400" y="4836669"/>
            <a:ext cx="3276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04759950-A42C-328C-C4C8-8D4D7EBB3EFF}"/>
              </a:ext>
            </a:extLst>
          </p:cNvPr>
          <p:cNvGrpSpPr/>
          <p:nvPr/>
        </p:nvGrpSpPr>
        <p:grpSpPr>
          <a:xfrm>
            <a:off x="522723" y="1759560"/>
            <a:ext cx="6019801" cy="4093084"/>
            <a:chOff x="523216" y="2498741"/>
            <a:chExt cx="6019801" cy="409308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41650F5-15B7-F2DA-FD5E-00BC9484D25A}"/>
                </a:ext>
              </a:extLst>
            </p:cNvPr>
            <p:cNvSpPr/>
            <p:nvPr/>
          </p:nvSpPr>
          <p:spPr>
            <a:xfrm>
              <a:off x="5112698" y="6277105"/>
              <a:ext cx="1430319" cy="314720"/>
            </a:xfrm>
            <a:prstGeom prst="rect">
              <a:avLst/>
            </a:prstGeom>
            <a:solidFill>
              <a:srgbClr val="17A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75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8BF608C-BC42-E350-F730-16504EC862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1" r="3157"/>
            <a:stretch/>
          </p:blipFill>
          <p:spPr>
            <a:xfrm>
              <a:off x="523216" y="2498741"/>
              <a:ext cx="6019801" cy="3783288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0D77544-34F7-F427-62A5-E52A78060058}"/>
              </a:ext>
            </a:extLst>
          </p:cNvPr>
          <p:cNvGrpSpPr/>
          <p:nvPr/>
        </p:nvGrpSpPr>
        <p:grpSpPr>
          <a:xfrm>
            <a:off x="6763473" y="2168779"/>
            <a:ext cx="6629400" cy="3683865"/>
            <a:chOff x="6763966" y="2907960"/>
            <a:chExt cx="6629400" cy="368386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DC23745-C668-4911-758E-91B639B524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0" r="41419"/>
            <a:stretch/>
          </p:blipFill>
          <p:spPr>
            <a:xfrm>
              <a:off x="6763966" y="2907960"/>
              <a:ext cx="6629400" cy="337185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A4D480D-DDCD-0A7A-AE90-BE69E16A2D2F}"/>
                </a:ext>
              </a:extLst>
            </p:cNvPr>
            <p:cNvSpPr/>
            <p:nvPr/>
          </p:nvSpPr>
          <p:spPr>
            <a:xfrm>
              <a:off x="11963047" y="6277105"/>
              <a:ext cx="1430319" cy="314720"/>
            </a:xfrm>
            <a:prstGeom prst="rect">
              <a:avLst/>
            </a:prstGeom>
            <a:solidFill>
              <a:srgbClr val="17A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75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이메일인증</a:t>
              </a:r>
              <a:endParaRPr lang="ko-KR" altLang="en-US" sz="1575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22F69EE-6BBD-27FD-6570-693B8FAEAFB2}"/>
              </a:ext>
            </a:extLst>
          </p:cNvPr>
          <p:cNvGrpSpPr/>
          <p:nvPr/>
        </p:nvGrpSpPr>
        <p:grpSpPr>
          <a:xfrm>
            <a:off x="3809364" y="6091175"/>
            <a:ext cx="7800975" cy="3238895"/>
            <a:chOff x="3809857" y="6830356"/>
            <a:chExt cx="7800975" cy="323889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8F8F65B-CEF8-2BA6-3C3D-CCBD47B25698}"/>
                </a:ext>
              </a:extLst>
            </p:cNvPr>
            <p:cNvSpPr/>
            <p:nvPr/>
          </p:nvSpPr>
          <p:spPr>
            <a:xfrm>
              <a:off x="10574923" y="9754531"/>
              <a:ext cx="1035909" cy="314720"/>
            </a:xfrm>
            <a:prstGeom prst="rect">
              <a:avLst/>
            </a:prstGeom>
            <a:solidFill>
              <a:srgbClr val="17A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75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DAO</a:t>
              </a:r>
              <a:endParaRPr lang="ko-KR" altLang="en-US" sz="1575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1B0D114-6F26-9BE5-1C78-5E1210098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9857" y="6830356"/>
              <a:ext cx="7800975" cy="292417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3E97FB3-5638-890F-248F-E2A072D3084E}"/>
              </a:ext>
            </a:extLst>
          </p:cNvPr>
          <p:cNvSpPr txBox="1"/>
          <p:nvPr/>
        </p:nvSpPr>
        <p:spPr>
          <a:xfrm>
            <a:off x="14231073" y="4200660"/>
            <a:ext cx="3523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아이디 </a:t>
            </a:r>
            <a:r>
              <a:rPr lang="en-US" altLang="ko-KR" sz="24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/ </a:t>
            </a:r>
            <a:r>
              <a:rPr lang="ko-KR" altLang="en-US" sz="24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비밀번호 찾기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8F88CC-F3BF-DC8E-911D-9DDE260F3934}"/>
              </a:ext>
            </a:extLst>
          </p:cNvPr>
          <p:cNvSpPr txBox="1"/>
          <p:nvPr/>
        </p:nvSpPr>
        <p:spPr>
          <a:xfrm>
            <a:off x="14173200" y="5039261"/>
            <a:ext cx="4133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로그인 페이지에서 분실한 아이디와 비밀번호를 찾을 수 있도록 버튼을 구현하였습니다</a:t>
            </a:r>
            <a:r>
              <a:rPr lang="en-US" altLang="ko-KR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버튼을 누르면 해당 페이지로 이동하며</a:t>
            </a:r>
            <a:r>
              <a:rPr lang="en-US" altLang="ko-KR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비밀번호는 이메일을 통해 임시 비밀번호를 부여합니다</a:t>
            </a:r>
            <a:r>
              <a:rPr lang="en-US" altLang="ko-KR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5528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ACF7EB71-0072-BD80-102B-991955504F9C}"/>
              </a:ext>
            </a:extLst>
          </p:cNvPr>
          <p:cNvSpPr/>
          <p:nvPr/>
        </p:nvSpPr>
        <p:spPr>
          <a:xfrm>
            <a:off x="13944600" y="0"/>
            <a:ext cx="4343400" cy="10287000"/>
          </a:xfrm>
          <a:prstGeom prst="rect">
            <a:avLst/>
          </a:prstGeom>
          <a:solidFill>
            <a:srgbClr val="0099FF"/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1EE062-041C-57D9-BE00-4BF695F77045}"/>
              </a:ext>
            </a:extLst>
          </p:cNvPr>
          <p:cNvSpPr txBox="1"/>
          <p:nvPr/>
        </p:nvSpPr>
        <p:spPr>
          <a:xfrm>
            <a:off x="152400" y="190505"/>
            <a:ext cx="1127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PART4 </a:t>
            </a:r>
            <a:r>
              <a:rPr lang="ko-KR" altLang="en-US" sz="28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구현</a:t>
            </a:r>
            <a:r>
              <a:rPr lang="ko-KR" altLang="en-US" sz="36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소개 및 시연</a:t>
            </a:r>
            <a:endParaRPr lang="en-US" altLang="ko-KR" sz="36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006800F-85D0-7CBB-7E47-944F3CDA387D}"/>
              </a:ext>
            </a:extLst>
          </p:cNvPr>
          <p:cNvCxnSpPr>
            <a:cxnSpLocks/>
          </p:cNvCxnSpPr>
          <p:nvPr/>
        </p:nvCxnSpPr>
        <p:spPr>
          <a:xfrm flipH="1">
            <a:off x="152400" y="952500"/>
            <a:ext cx="853440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7DB1D45-2CBA-D247-1E5C-3025FDBD9DFB}"/>
              </a:ext>
            </a:extLst>
          </p:cNvPr>
          <p:cNvCxnSpPr>
            <a:cxnSpLocks/>
          </p:cNvCxnSpPr>
          <p:nvPr/>
        </p:nvCxnSpPr>
        <p:spPr>
          <a:xfrm>
            <a:off x="14249400" y="4836669"/>
            <a:ext cx="3276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3E97FB3-5638-890F-248F-E2A072D3084E}"/>
              </a:ext>
            </a:extLst>
          </p:cNvPr>
          <p:cNvSpPr txBox="1"/>
          <p:nvPr/>
        </p:nvSpPr>
        <p:spPr>
          <a:xfrm>
            <a:off x="14231073" y="4200660"/>
            <a:ext cx="3523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아이디 </a:t>
            </a:r>
            <a:r>
              <a:rPr lang="en-US" altLang="ko-KR" sz="24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/ </a:t>
            </a:r>
            <a:r>
              <a:rPr lang="ko-KR" altLang="en-US" sz="24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비밀번호 찾기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8F88CC-F3BF-DC8E-911D-9DDE260F3934}"/>
              </a:ext>
            </a:extLst>
          </p:cNvPr>
          <p:cNvSpPr txBox="1"/>
          <p:nvPr/>
        </p:nvSpPr>
        <p:spPr>
          <a:xfrm>
            <a:off x="14173200" y="5039261"/>
            <a:ext cx="4133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로그인 페이지에서 분실한 아이디와 비밀번호를 찾을 수 있도록 버튼을 구현하였습니다</a:t>
            </a:r>
            <a:r>
              <a:rPr lang="en-US" altLang="ko-KR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버튼을 누르면 해당 페이지로 이동하며</a:t>
            </a:r>
            <a:r>
              <a:rPr lang="en-US" altLang="ko-KR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비밀번호는 이메일을 통해 임시 비밀번호를 부여합니다</a:t>
            </a:r>
            <a:r>
              <a:rPr lang="en-US" altLang="ko-KR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603AA5B-727F-EFB8-EFDB-059773E68F07}"/>
              </a:ext>
            </a:extLst>
          </p:cNvPr>
          <p:cNvGrpSpPr/>
          <p:nvPr/>
        </p:nvGrpSpPr>
        <p:grpSpPr>
          <a:xfrm>
            <a:off x="475685" y="2108002"/>
            <a:ext cx="6398232" cy="3283599"/>
            <a:chOff x="475685" y="1712486"/>
            <a:chExt cx="6398232" cy="3283599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E674B33-7807-1FF6-6AA9-AD7D8F22BD5D}"/>
                </a:ext>
              </a:extLst>
            </p:cNvPr>
            <p:cNvSpPr/>
            <p:nvPr/>
          </p:nvSpPr>
          <p:spPr>
            <a:xfrm>
              <a:off x="4191001" y="4681365"/>
              <a:ext cx="2682916" cy="314720"/>
            </a:xfrm>
            <a:prstGeom prst="rect">
              <a:avLst/>
            </a:prstGeom>
            <a:solidFill>
              <a:srgbClr val="17A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75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시큐리티</a:t>
              </a:r>
              <a:r>
                <a:rPr lang="ko-KR" altLang="en-US" sz="1575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로그인 성공 조치</a:t>
              </a: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CABC3EF-CBF5-34D9-8411-3FA0113AEA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1" r="7015" b="7047"/>
            <a:stretch/>
          </p:blipFill>
          <p:spPr>
            <a:xfrm>
              <a:off x="475685" y="1712486"/>
              <a:ext cx="6398231" cy="2967037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1FE05DE-D933-D9B9-BD44-A0435E966B1F}"/>
              </a:ext>
            </a:extLst>
          </p:cNvPr>
          <p:cNvGrpSpPr/>
          <p:nvPr/>
        </p:nvGrpSpPr>
        <p:grpSpPr>
          <a:xfrm>
            <a:off x="1290328" y="5759870"/>
            <a:ext cx="5583588" cy="3628374"/>
            <a:chOff x="7370413" y="2155588"/>
            <a:chExt cx="5583588" cy="3628374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CB4C990-511D-008B-0844-35F989284B5C}"/>
                </a:ext>
              </a:extLst>
            </p:cNvPr>
            <p:cNvSpPr/>
            <p:nvPr/>
          </p:nvSpPr>
          <p:spPr>
            <a:xfrm>
              <a:off x="10744201" y="5469242"/>
              <a:ext cx="2209800" cy="314720"/>
            </a:xfrm>
            <a:prstGeom prst="rect">
              <a:avLst/>
            </a:prstGeom>
            <a:solidFill>
              <a:srgbClr val="17A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75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 실패 </a:t>
              </a:r>
              <a:r>
                <a:rPr lang="ko-KR" altLang="en-US" sz="1575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핸들러</a:t>
              </a:r>
              <a:endParaRPr lang="ko-KR" altLang="en-US" sz="1575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DE0DDE0-AF32-D213-B37B-92249B404E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1" r="6320" b="3989"/>
            <a:stretch/>
          </p:blipFill>
          <p:spPr>
            <a:xfrm>
              <a:off x="7370413" y="2155588"/>
              <a:ext cx="5583587" cy="3313654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E772A04-2F44-877E-C2C2-8443A413A2F4}"/>
              </a:ext>
            </a:extLst>
          </p:cNvPr>
          <p:cNvGrpSpPr/>
          <p:nvPr/>
        </p:nvGrpSpPr>
        <p:grpSpPr>
          <a:xfrm>
            <a:off x="7611853" y="2567547"/>
            <a:ext cx="5225783" cy="5765382"/>
            <a:chOff x="7611853" y="2567547"/>
            <a:chExt cx="5225783" cy="576538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6844D27-EC9C-49C6-FA90-8AC8E0323980}"/>
                </a:ext>
              </a:extLst>
            </p:cNvPr>
            <p:cNvSpPr/>
            <p:nvPr/>
          </p:nvSpPr>
          <p:spPr>
            <a:xfrm>
              <a:off x="10896601" y="8018209"/>
              <a:ext cx="1933688" cy="314720"/>
            </a:xfrm>
            <a:prstGeom prst="rect">
              <a:avLst/>
            </a:prstGeom>
            <a:solidFill>
              <a:srgbClr val="17A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75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시큐리티</a:t>
              </a:r>
              <a:r>
                <a:rPr lang="ko-KR" altLang="en-US" sz="1575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의존성</a:t>
              </a: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23446180-B38C-B966-C51E-B10CF1076F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72" t="5390" r="8912"/>
            <a:stretch/>
          </p:blipFill>
          <p:spPr>
            <a:xfrm>
              <a:off x="7611853" y="2567547"/>
              <a:ext cx="5225783" cy="54506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5626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ACF7EB71-0072-BD80-102B-991955504F9C}"/>
              </a:ext>
            </a:extLst>
          </p:cNvPr>
          <p:cNvSpPr/>
          <p:nvPr/>
        </p:nvSpPr>
        <p:spPr>
          <a:xfrm>
            <a:off x="13944600" y="0"/>
            <a:ext cx="4343400" cy="10287000"/>
          </a:xfrm>
          <a:prstGeom prst="rect">
            <a:avLst/>
          </a:prstGeom>
          <a:solidFill>
            <a:srgbClr val="0099FF"/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1EE062-041C-57D9-BE00-4BF695F77045}"/>
              </a:ext>
            </a:extLst>
          </p:cNvPr>
          <p:cNvSpPr txBox="1"/>
          <p:nvPr/>
        </p:nvSpPr>
        <p:spPr>
          <a:xfrm>
            <a:off x="152400" y="190505"/>
            <a:ext cx="1127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PART4 </a:t>
            </a:r>
            <a:r>
              <a:rPr lang="ko-KR" altLang="en-US" sz="28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구현</a:t>
            </a:r>
            <a:r>
              <a:rPr lang="ko-KR" altLang="en-US" sz="36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소개 및 시연</a:t>
            </a:r>
            <a:endParaRPr lang="en-US" altLang="ko-KR" sz="36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006800F-85D0-7CBB-7E47-944F3CDA387D}"/>
              </a:ext>
            </a:extLst>
          </p:cNvPr>
          <p:cNvCxnSpPr>
            <a:cxnSpLocks/>
          </p:cNvCxnSpPr>
          <p:nvPr/>
        </p:nvCxnSpPr>
        <p:spPr>
          <a:xfrm flipH="1">
            <a:off x="152400" y="952500"/>
            <a:ext cx="853440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BCE3B4E-2362-9522-B877-BA5A4F1BB141}"/>
              </a:ext>
            </a:extLst>
          </p:cNvPr>
          <p:cNvSpPr txBox="1"/>
          <p:nvPr/>
        </p:nvSpPr>
        <p:spPr>
          <a:xfrm>
            <a:off x="14125936" y="3867499"/>
            <a:ext cx="35235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게시판</a:t>
            </a:r>
            <a:r>
              <a:rPr lang="en-US" altLang="ko-KR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/ </a:t>
            </a:r>
            <a:r>
              <a:rPr lang="ko-KR" altLang="en-US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등록</a:t>
            </a:r>
            <a:r>
              <a:rPr lang="en-US" altLang="ko-KR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수정</a:t>
            </a:r>
            <a:r>
              <a:rPr lang="en-US" altLang="ko-KR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삭제</a:t>
            </a:r>
            <a:r>
              <a:rPr lang="en-US" altLang="ko-KR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검색</a:t>
            </a:r>
            <a:r>
              <a:rPr lang="en-US" altLang="ko-KR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목록 구현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A594A2-A6F9-CDE5-C143-672CBE82F4C3}"/>
              </a:ext>
            </a:extLst>
          </p:cNvPr>
          <p:cNvSpPr txBox="1"/>
          <p:nvPr/>
        </p:nvSpPr>
        <p:spPr>
          <a:xfrm>
            <a:off x="14097000" y="5039261"/>
            <a:ext cx="4133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회원이 직접 작성하여 글쓰기를 가능하게 하며 비로그인 시 글쓰기 버튼이 활성화 되지 않습니다</a:t>
            </a:r>
            <a:r>
              <a:rPr lang="en-US" altLang="ko-KR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7DB1D45-2CBA-D247-1E5C-3025FDBD9DFB}"/>
              </a:ext>
            </a:extLst>
          </p:cNvPr>
          <p:cNvCxnSpPr>
            <a:cxnSpLocks/>
          </p:cNvCxnSpPr>
          <p:nvPr/>
        </p:nvCxnSpPr>
        <p:spPr>
          <a:xfrm>
            <a:off x="14249400" y="4836669"/>
            <a:ext cx="3276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8650897-032C-C36E-C51B-79249BC6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62238"/>
            <a:ext cx="6619372" cy="5410522"/>
          </a:xfrm>
          <a:prstGeom prst="rect">
            <a:avLst/>
          </a:prstGeom>
          <a:ln>
            <a:solidFill>
              <a:srgbClr val="0099FF"/>
            </a:solidFill>
          </a:ln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B090A01D-743B-8193-410C-28E1A8D3B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65" y="7353300"/>
            <a:ext cx="6619372" cy="2574153"/>
          </a:xfrm>
          <a:prstGeom prst="rect">
            <a:avLst/>
          </a:prstGeom>
          <a:ln>
            <a:solidFill>
              <a:srgbClr val="0099FF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6E58AF-74D5-CF89-4E61-5B690B49A3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188819"/>
            <a:ext cx="6433886" cy="4945279"/>
          </a:xfrm>
          <a:prstGeom prst="rect">
            <a:avLst/>
          </a:prstGeom>
          <a:ln>
            <a:solidFill>
              <a:srgbClr val="0099FF"/>
            </a:solidFill>
          </a:ln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81147489-40E5-B2DD-3F19-43768F1C49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028" y="6391414"/>
            <a:ext cx="6619372" cy="3628883"/>
          </a:xfrm>
          <a:prstGeom prst="rect">
            <a:avLst/>
          </a:prstGeom>
          <a:ln>
            <a:solidFill>
              <a:srgbClr val="0099FF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2E6BA5E-BE36-ED1C-3A01-CCC9B0F2298C}"/>
              </a:ext>
            </a:extLst>
          </p:cNvPr>
          <p:cNvSpPr/>
          <p:nvPr/>
        </p:nvSpPr>
        <p:spPr>
          <a:xfrm>
            <a:off x="2209800" y="5753100"/>
            <a:ext cx="2971800" cy="45720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D9D2AB0-7FFB-F901-9AC1-1B49645FDDA5}"/>
              </a:ext>
            </a:extLst>
          </p:cNvPr>
          <p:cNvSpPr/>
          <p:nvPr/>
        </p:nvSpPr>
        <p:spPr>
          <a:xfrm>
            <a:off x="2895600" y="6277230"/>
            <a:ext cx="1524000" cy="42128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61CCB0-268D-5808-8670-EA40E1E0074A}"/>
              </a:ext>
            </a:extLst>
          </p:cNvPr>
          <p:cNvSpPr/>
          <p:nvPr/>
        </p:nvSpPr>
        <p:spPr>
          <a:xfrm>
            <a:off x="838200" y="2825746"/>
            <a:ext cx="4191000" cy="41275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03617A4-0366-FB52-9430-7F5A8F78C012}"/>
              </a:ext>
            </a:extLst>
          </p:cNvPr>
          <p:cNvCxnSpPr/>
          <p:nvPr/>
        </p:nvCxnSpPr>
        <p:spPr>
          <a:xfrm>
            <a:off x="5029200" y="3009900"/>
            <a:ext cx="2286000" cy="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6DBD-8922-D16F-DB0A-B8BD53ACA32C}"/>
              </a:ext>
            </a:extLst>
          </p:cNvPr>
          <p:cNvCxnSpPr>
            <a:cxnSpLocks/>
          </p:cNvCxnSpPr>
          <p:nvPr/>
        </p:nvCxnSpPr>
        <p:spPr>
          <a:xfrm>
            <a:off x="2286000" y="6210300"/>
            <a:ext cx="0" cy="114300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FA4ECDF-5E74-7E0F-CB19-BBFC651BEBE6}"/>
              </a:ext>
            </a:extLst>
          </p:cNvPr>
          <p:cNvCxnSpPr>
            <a:cxnSpLocks/>
          </p:cNvCxnSpPr>
          <p:nvPr/>
        </p:nvCxnSpPr>
        <p:spPr>
          <a:xfrm>
            <a:off x="4419600" y="6572760"/>
            <a:ext cx="2895600" cy="55194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70CF5B7-D148-5B93-A0A1-EAEF4DD2EEC8}"/>
              </a:ext>
            </a:extLst>
          </p:cNvPr>
          <p:cNvSpPr/>
          <p:nvPr/>
        </p:nvSpPr>
        <p:spPr>
          <a:xfrm>
            <a:off x="12347342" y="5819378"/>
            <a:ext cx="1430319" cy="314720"/>
          </a:xfrm>
          <a:prstGeom prst="rect">
            <a:avLst/>
          </a:prstGeom>
          <a:solidFill>
            <a:srgbClr val="17A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5">
                <a:latin typeface="맑은 고딕" panose="020B0503020000020004" pitchFamily="50" charset="-127"/>
                <a:ea typeface="맑은 고딕" panose="020B0503020000020004" pitchFamily="50" charset="-127"/>
              </a:rPr>
              <a:t>글내용</a:t>
            </a:r>
            <a:endParaRPr lang="ko-KR" altLang="en-US" sz="157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B9531F-D59C-B119-9AB9-A7BD62E9A6B3}"/>
              </a:ext>
            </a:extLst>
          </p:cNvPr>
          <p:cNvSpPr/>
          <p:nvPr/>
        </p:nvSpPr>
        <p:spPr>
          <a:xfrm>
            <a:off x="12438081" y="9705580"/>
            <a:ext cx="1430319" cy="314720"/>
          </a:xfrm>
          <a:prstGeom prst="rect">
            <a:avLst/>
          </a:prstGeom>
          <a:solidFill>
            <a:srgbClr val="17A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5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페이징</a:t>
            </a:r>
            <a:endParaRPr lang="ko-KR" altLang="en-US" sz="157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5F665F7-4436-9E20-ED4B-B39A436BBA56}"/>
              </a:ext>
            </a:extLst>
          </p:cNvPr>
          <p:cNvSpPr/>
          <p:nvPr/>
        </p:nvSpPr>
        <p:spPr>
          <a:xfrm>
            <a:off x="5362718" y="9612733"/>
            <a:ext cx="1430319" cy="314720"/>
          </a:xfrm>
          <a:prstGeom prst="rect">
            <a:avLst/>
          </a:prstGeom>
          <a:solidFill>
            <a:srgbClr val="17A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제목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</a:p>
        </p:txBody>
      </p:sp>
    </p:spTree>
    <p:extLst>
      <p:ext uri="{BB962C8B-B14F-4D97-AF65-F5344CB8AC3E}">
        <p14:creationId xmlns:p14="http://schemas.microsoft.com/office/powerpoint/2010/main" val="2100880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ACF7EB71-0072-BD80-102B-991955504F9C}"/>
              </a:ext>
            </a:extLst>
          </p:cNvPr>
          <p:cNvSpPr/>
          <p:nvPr/>
        </p:nvSpPr>
        <p:spPr>
          <a:xfrm>
            <a:off x="13944600" y="0"/>
            <a:ext cx="4343400" cy="10287000"/>
          </a:xfrm>
          <a:prstGeom prst="rect">
            <a:avLst/>
          </a:prstGeom>
          <a:solidFill>
            <a:srgbClr val="0099FF"/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1EE062-041C-57D9-BE00-4BF695F77045}"/>
              </a:ext>
            </a:extLst>
          </p:cNvPr>
          <p:cNvSpPr txBox="1"/>
          <p:nvPr/>
        </p:nvSpPr>
        <p:spPr>
          <a:xfrm>
            <a:off x="152400" y="190505"/>
            <a:ext cx="1127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PART4 </a:t>
            </a:r>
            <a:r>
              <a:rPr lang="ko-KR" altLang="en-US" sz="28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구현</a:t>
            </a:r>
            <a:r>
              <a:rPr lang="ko-KR" altLang="en-US" sz="36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소개 및 시연</a:t>
            </a:r>
            <a:endParaRPr lang="en-US" altLang="ko-KR" sz="36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006800F-85D0-7CBB-7E47-944F3CDA387D}"/>
              </a:ext>
            </a:extLst>
          </p:cNvPr>
          <p:cNvCxnSpPr>
            <a:cxnSpLocks/>
          </p:cNvCxnSpPr>
          <p:nvPr/>
        </p:nvCxnSpPr>
        <p:spPr>
          <a:xfrm flipH="1">
            <a:off x="152400" y="952500"/>
            <a:ext cx="853440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BCE3B4E-2362-9522-B877-BA5A4F1BB141}"/>
              </a:ext>
            </a:extLst>
          </p:cNvPr>
          <p:cNvSpPr txBox="1"/>
          <p:nvPr/>
        </p:nvSpPr>
        <p:spPr>
          <a:xfrm>
            <a:off x="14125936" y="3867499"/>
            <a:ext cx="35235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게시판</a:t>
            </a:r>
            <a:r>
              <a:rPr lang="en-US" altLang="ko-KR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/ </a:t>
            </a:r>
            <a:r>
              <a:rPr lang="ko-KR" altLang="en-US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등록</a:t>
            </a:r>
            <a:r>
              <a:rPr lang="en-US" altLang="ko-KR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수정</a:t>
            </a:r>
            <a:r>
              <a:rPr lang="en-US" altLang="ko-KR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삭제</a:t>
            </a:r>
            <a:r>
              <a:rPr lang="en-US" altLang="ko-KR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검색</a:t>
            </a:r>
            <a:r>
              <a:rPr lang="en-US" altLang="ko-KR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목록 구현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A594A2-A6F9-CDE5-C143-672CBE82F4C3}"/>
              </a:ext>
            </a:extLst>
          </p:cNvPr>
          <p:cNvSpPr txBox="1"/>
          <p:nvPr/>
        </p:nvSpPr>
        <p:spPr>
          <a:xfrm>
            <a:off x="14097000" y="5039261"/>
            <a:ext cx="4133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회원이 직접 작성하여 글쓰기를 가능하게 하며 비로그인 시 글쓰기 버튼이 활성화 되지 않습니다</a:t>
            </a:r>
            <a:r>
              <a:rPr lang="en-US" altLang="ko-KR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7DB1D45-2CBA-D247-1E5C-3025FDBD9DFB}"/>
              </a:ext>
            </a:extLst>
          </p:cNvPr>
          <p:cNvCxnSpPr>
            <a:cxnSpLocks/>
          </p:cNvCxnSpPr>
          <p:nvPr/>
        </p:nvCxnSpPr>
        <p:spPr>
          <a:xfrm>
            <a:off x="14249400" y="4836669"/>
            <a:ext cx="3276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709DB30-F80F-B4F8-7B44-E85437A72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57300"/>
            <a:ext cx="7162800" cy="4433219"/>
          </a:xfrm>
          <a:prstGeom prst="rect">
            <a:avLst/>
          </a:prstGeom>
          <a:ln>
            <a:solidFill>
              <a:srgbClr val="0099FF"/>
            </a:solidFill>
          </a:ln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1E6C387-0B14-D2F3-1715-F72B0AEABC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870258"/>
            <a:ext cx="7239000" cy="4262565"/>
          </a:xfrm>
          <a:prstGeom prst="rect">
            <a:avLst/>
          </a:prstGeom>
          <a:ln>
            <a:solidFill>
              <a:srgbClr val="0099FF"/>
            </a:solidFill>
          </a:ln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7BC3287-B484-0DAC-26CA-CEDEF3BE33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399" y="1257299"/>
            <a:ext cx="5599788" cy="6553201"/>
          </a:xfrm>
          <a:prstGeom prst="rect">
            <a:avLst/>
          </a:prstGeom>
          <a:ln>
            <a:solidFill>
              <a:srgbClr val="0099FF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223CAB8-DCFD-3891-D5C4-772CB0A11E9E}"/>
              </a:ext>
            </a:extLst>
          </p:cNvPr>
          <p:cNvSpPr/>
          <p:nvPr/>
        </p:nvSpPr>
        <p:spPr>
          <a:xfrm>
            <a:off x="5140842" y="5870258"/>
            <a:ext cx="2438400" cy="314706"/>
          </a:xfrm>
          <a:prstGeom prst="rect">
            <a:avLst/>
          </a:prstGeom>
          <a:solidFill>
            <a:srgbClr val="17A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5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비회원인 경우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569E761-BD94-C72F-C711-82BDE650EAC7}"/>
              </a:ext>
            </a:extLst>
          </p:cNvPr>
          <p:cNvSpPr/>
          <p:nvPr/>
        </p:nvSpPr>
        <p:spPr>
          <a:xfrm>
            <a:off x="5029200" y="1257300"/>
            <a:ext cx="2438400" cy="314706"/>
          </a:xfrm>
          <a:prstGeom prst="rect">
            <a:avLst/>
          </a:prstGeom>
          <a:solidFill>
            <a:srgbClr val="17A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5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회원인 경우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A4DBAB0-B102-428B-95FF-B202D84E1024}"/>
              </a:ext>
            </a:extLst>
          </p:cNvPr>
          <p:cNvSpPr/>
          <p:nvPr/>
        </p:nvSpPr>
        <p:spPr>
          <a:xfrm>
            <a:off x="6372449" y="4935372"/>
            <a:ext cx="942751" cy="314706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F6D76AF-EEEA-FB46-D287-1E9539204BB3}"/>
              </a:ext>
            </a:extLst>
          </p:cNvPr>
          <p:cNvCxnSpPr>
            <a:cxnSpLocks/>
          </p:cNvCxnSpPr>
          <p:nvPr/>
        </p:nvCxnSpPr>
        <p:spPr>
          <a:xfrm flipV="1">
            <a:off x="7315200" y="5092725"/>
            <a:ext cx="838199" cy="6669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E764AF1-C9B1-36C6-B2E9-A42D9BB9079E}"/>
              </a:ext>
            </a:extLst>
          </p:cNvPr>
          <p:cNvSpPr/>
          <p:nvPr/>
        </p:nvSpPr>
        <p:spPr>
          <a:xfrm>
            <a:off x="12322868" y="7495780"/>
            <a:ext cx="1430319" cy="314720"/>
          </a:xfrm>
          <a:prstGeom prst="rect">
            <a:avLst/>
          </a:prstGeom>
          <a:solidFill>
            <a:srgbClr val="17A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 작성</a:t>
            </a:r>
          </a:p>
        </p:txBody>
      </p:sp>
    </p:spTree>
    <p:extLst>
      <p:ext uri="{BB962C8B-B14F-4D97-AF65-F5344CB8AC3E}">
        <p14:creationId xmlns:p14="http://schemas.microsoft.com/office/powerpoint/2010/main" val="2642843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ACF7EB71-0072-BD80-102B-991955504F9C}"/>
              </a:ext>
            </a:extLst>
          </p:cNvPr>
          <p:cNvSpPr/>
          <p:nvPr/>
        </p:nvSpPr>
        <p:spPr>
          <a:xfrm>
            <a:off x="13944600" y="0"/>
            <a:ext cx="4343400" cy="10287000"/>
          </a:xfrm>
          <a:prstGeom prst="rect">
            <a:avLst/>
          </a:prstGeom>
          <a:solidFill>
            <a:srgbClr val="0099FF"/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1EE062-041C-57D9-BE00-4BF695F77045}"/>
              </a:ext>
            </a:extLst>
          </p:cNvPr>
          <p:cNvSpPr txBox="1"/>
          <p:nvPr/>
        </p:nvSpPr>
        <p:spPr>
          <a:xfrm>
            <a:off x="152400" y="190505"/>
            <a:ext cx="1127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PART4 </a:t>
            </a:r>
            <a:r>
              <a:rPr lang="ko-KR" altLang="en-US" sz="28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구현</a:t>
            </a:r>
            <a:r>
              <a:rPr lang="ko-KR" altLang="en-US" sz="36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소개 및 시연</a:t>
            </a:r>
            <a:endParaRPr lang="en-US" altLang="ko-KR" sz="36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006800F-85D0-7CBB-7E47-944F3CDA387D}"/>
              </a:ext>
            </a:extLst>
          </p:cNvPr>
          <p:cNvCxnSpPr>
            <a:cxnSpLocks/>
          </p:cNvCxnSpPr>
          <p:nvPr/>
        </p:nvCxnSpPr>
        <p:spPr>
          <a:xfrm flipH="1">
            <a:off x="152400" y="952500"/>
            <a:ext cx="853440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BCE3B4E-2362-9522-B877-BA5A4F1BB141}"/>
              </a:ext>
            </a:extLst>
          </p:cNvPr>
          <p:cNvSpPr txBox="1"/>
          <p:nvPr/>
        </p:nvSpPr>
        <p:spPr>
          <a:xfrm>
            <a:off x="14125936" y="3867499"/>
            <a:ext cx="35235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게시판</a:t>
            </a:r>
            <a:r>
              <a:rPr lang="en-US" altLang="ko-KR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/ </a:t>
            </a:r>
            <a:r>
              <a:rPr lang="ko-KR" altLang="en-US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등록</a:t>
            </a:r>
            <a:r>
              <a:rPr lang="en-US" altLang="ko-KR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수정</a:t>
            </a:r>
            <a:r>
              <a:rPr lang="en-US" altLang="ko-KR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삭제</a:t>
            </a:r>
            <a:r>
              <a:rPr lang="en-US" altLang="ko-KR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검색</a:t>
            </a:r>
            <a:r>
              <a:rPr lang="en-US" altLang="ko-KR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목록 구현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A594A2-A6F9-CDE5-C143-672CBE82F4C3}"/>
              </a:ext>
            </a:extLst>
          </p:cNvPr>
          <p:cNvSpPr txBox="1"/>
          <p:nvPr/>
        </p:nvSpPr>
        <p:spPr>
          <a:xfrm>
            <a:off x="14097000" y="5039261"/>
            <a:ext cx="4133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회원이 직접 작성하여 글쓰기를 가능하게 하며 비로그인 시 글쓰기 버튼이 활성화 되지 않습니다</a:t>
            </a:r>
            <a:r>
              <a:rPr lang="en-US" altLang="ko-KR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7DB1D45-2CBA-D247-1E5C-3025FDBD9DFB}"/>
              </a:ext>
            </a:extLst>
          </p:cNvPr>
          <p:cNvCxnSpPr>
            <a:cxnSpLocks/>
          </p:cNvCxnSpPr>
          <p:nvPr/>
        </p:nvCxnSpPr>
        <p:spPr>
          <a:xfrm>
            <a:off x="14249400" y="4836669"/>
            <a:ext cx="3276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3F9BE45-EFB3-3AFB-0E35-E690EEA46EB2}"/>
              </a:ext>
            </a:extLst>
          </p:cNvPr>
          <p:cNvGrpSpPr/>
          <p:nvPr/>
        </p:nvGrpSpPr>
        <p:grpSpPr>
          <a:xfrm>
            <a:off x="462230" y="1257300"/>
            <a:ext cx="7462570" cy="8534387"/>
            <a:chOff x="462230" y="1257300"/>
            <a:chExt cx="10820400" cy="852544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ED1DEA0-2031-E5EF-12CE-CDAB09A88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230" y="1257300"/>
              <a:ext cx="10804451" cy="8512877"/>
            </a:xfrm>
            <a:prstGeom prst="rect">
              <a:avLst/>
            </a:prstGeom>
            <a:ln>
              <a:solidFill>
                <a:srgbClr val="0099FF"/>
              </a:solidFill>
            </a:ln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29A8712-4F01-9AF9-A902-B97684377CCE}"/>
                </a:ext>
              </a:extLst>
            </p:cNvPr>
            <p:cNvSpPr/>
            <p:nvPr/>
          </p:nvSpPr>
          <p:spPr>
            <a:xfrm>
              <a:off x="8452448" y="9221865"/>
              <a:ext cx="2830182" cy="560879"/>
            </a:xfrm>
            <a:prstGeom prst="rect">
              <a:avLst/>
            </a:prstGeom>
            <a:solidFill>
              <a:srgbClr val="17A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썸네일 게시판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79A4939-0478-B051-62D6-A37478CC335F}"/>
              </a:ext>
            </a:extLst>
          </p:cNvPr>
          <p:cNvGrpSpPr/>
          <p:nvPr/>
        </p:nvGrpSpPr>
        <p:grpSpPr>
          <a:xfrm>
            <a:off x="8382000" y="3349711"/>
            <a:ext cx="4800600" cy="2362200"/>
            <a:chOff x="10363200" y="2220897"/>
            <a:chExt cx="3581400" cy="162622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1CF6F20-4AE5-AD61-8C74-171606B0B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63200" y="2220897"/>
              <a:ext cx="1787503" cy="1626224"/>
            </a:xfrm>
            <a:prstGeom prst="rect">
              <a:avLst/>
            </a:prstGeom>
            <a:ln>
              <a:solidFill>
                <a:srgbClr val="0099FF"/>
              </a:solidFill>
            </a:ln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5EFD38B-BAF4-823B-FBD7-E522AAB93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049473" y="2220898"/>
              <a:ext cx="1895127" cy="1626224"/>
            </a:xfrm>
            <a:prstGeom prst="rect">
              <a:avLst/>
            </a:prstGeom>
            <a:ln>
              <a:solidFill>
                <a:srgbClr val="0099FF"/>
              </a:solidFill>
            </a:ln>
          </p:spPr>
        </p:pic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241291F-CFA2-6A02-0045-8B42FC01AB03}"/>
              </a:ext>
            </a:extLst>
          </p:cNvPr>
          <p:cNvSpPr/>
          <p:nvPr/>
        </p:nvSpPr>
        <p:spPr>
          <a:xfrm>
            <a:off x="11671752" y="5454759"/>
            <a:ext cx="1510848" cy="275721"/>
          </a:xfrm>
          <a:prstGeom prst="rect">
            <a:avLst/>
          </a:prstGeom>
          <a:solidFill>
            <a:srgbClr val="17A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게시판 좋아요</a:t>
            </a:r>
          </a:p>
        </p:txBody>
      </p:sp>
    </p:spTree>
    <p:extLst>
      <p:ext uri="{BB962C8B-B14F-4D97-AF65-F5344CB8AC3E}">
        <p14:creationId xmlns:p14="http://schemas.microsoft.com/office/powerpoint/2010/main" val="1766213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79711" y="790384"/>
            <a:ext cx="103796" cy="9001317"/>
            <a:chOff x="8242472" y="581851"/>
            <a:chExt cx="103796" cy="978172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3403510" y="5420813"/>
              <a:ext cx="9781720" cy="1037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54421" y="2125693"/>
            <a:ext cx="3513712" cy="77219"/>
            <a:chOff x="8933792" y="4249400"/>
            <a:chExt cx="3513712" cy="772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933792" y="4249400"/>
              <a:ext cx="3513712" cy="772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54421" y="3848101"/>
            <a:ext cx="3513712" cy="77219"/>
            <a:chOff x="8933792" y="6633988"/>
            <a:chExt cx="3513712" cy="7721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933792" y="6633988"/>
              <a:ext cx="3513712" cy="77219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3C6533B-072A-DC8D-F9FC-1DA5C3ED2B96}"/>
              </a:ext>
            </a:extLst>
          </p:cNvPr>
          <p:cNvSpPr txBox="1"/>
          <p:nvPr/>
        </p:nvSpPr>
        <p:spPr>
          <a:xfrm>
            <a:off x="360592" y="4034861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</a:t>
            </a:r>
            <a:endParaRPr lang="ko-KR" altLang="en-US" sz="5400" b="1" dirty="0">
              <a:solidFill>
                <a:srgbClr val="0099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8E58B0-3B42-E09D-A06C-34EC52846E32}"/>
              </a:ext>
            </a:extLst>
          </p:cNvPr>
          <p:cNvSpPr txBox="1"/>
          <p:nvPr/>
        </p:nvSpPr>
        <p:spPr>
          <a:xfrm>
            <a:off x="6054421" y="723903"/>
            <a:ext cx="167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endParaRPr lang="ko-KR" altLang="en-US" sz="3200" b="1" dirty="0">
              <a:solidFill>
                <a:srgbClr val="0099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D3B5B8-B274-35C1-C164-7DAF30D9029D}"/>
              </a:ext>
            </a:extLst>
          </p:cNvPr>
          <p:cNvSpPr txBox="1"/>
          <p:nvPr/>
        </p:nvSpPr>
        <p:spPr>
          <a:xfrm>
            <a:off x="6479883" y="3019932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</a:t>
            </a:r>
            <a:endParaRPr lang="en-US" altLang="ko-KR" sz="2000" b="1" dirty="0">
              <a:solidFill>
                <a:srgbClr val="0099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사업 추진배경 및 개발 환경</a:t>
            </a:r>
            <a:endParaRPr lang="ko-KR" altLang="en-US" sz="2000" b="1" dirty="0">
              <a:solidFill>
                <a:srgbClr val="0099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9C87042-B410-7A4B-2B0B-60DF9217A4A2}"/>
              </a:ext>
            </a:extLst>
          </p:cNvPr>
          <p:cNvSpPr txBox="1"/>
          <p:nvPr/>
        </p:nvSpPr>
        <p:spPr>
          <a:xfrm>
            <a:off x="6064581" y="2379105"/>
            <a:ext cx="167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3200" b="1" dirty="0">
              <a:solidFill>
                <a:srgbClr val="0099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8EA9B5D-C26C-C09E-F88D-232E6019A7C7}"/>
              </a:ext>
            </a:extLst>
          </p:cNvPr>
          <p:cNvSpPr txBox="1"/>
          <p:nvPr/>
        </p:nvSpPr>
        <p:spPr>
          <a:xfrm>
            <a:off x="6474803" y="1314268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팀원소개</a:t>
            </a:r>
            <a:endParaRPr lang="en-US" altLang="ko-KR" sz="2000" b="1" dirty="0">
              <a:solidFill>
                <a:srgbClr val="0099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2000" dirty="0" err="1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팀원별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역할 소개</a:t>
            </a:r>
          </a:p>
        </p:txBody>
      </p:sp>
      <p:grpSp>
        <p:nvGrpSpPr>
          <p:cNvPr id="54" name="그룹 1004">
            <a:extLst>
              <a:ext uri="{FF2B5EF4-FFF2-40B4-BE49-F238E27FC236}">
                <a16:creationId xmlns:a16="http://schemas.microsoft.com/office/drawing/2014/main" id="{B6F13423-223A-48CA-E67A-6714FE36B00B}"/>
              </a:ext>
            </a:extLst>
          </p:cNvPr>
          <p:cNvGrpSpPr/>
          <p:nvPr/>
        </p:nvGrpSpPr>
        <p:grpSpPr>
          <a:xfrm>
            <a:off x="6079821" y="5599967"/>
            <a:ext cx="3513712" cy="77219"/>
            <a:chOff x="8933792" y="6633988"/>
            <a:chExt cx="3513712" cy="77219"/>
          </a:xfrm>
        </p:grpSpPr>
        <p:pic>
          <p:nvPicPr>
            <p:cNvPr id="55" name="Object 15">
              <a:extLst>
                <a:ext uri="{FF2B5EF4-FFF2-40B4-BE49-F238E27FC236}">
                  <a16:creationId xmlns:a16="http://schemas.microsoft.com/office/drawing/2014/main" id="{C2C6A5D1-48A1-B7BB-957C-AAE3B9681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933792" y="6633988"/>
              <a:ext cx="3513712" cy="77219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52D8057-0030-761B-FEEC-6C21DCD834DC}"/>
              </a:ext>
            </a:extLst>
          </p:cNvPr>
          <p:cNvSpPr txBox="1"/>
          <p:nvPr/>
        </p:nvSpPr>
        <p:spPr>
          <a:xfrm>
            <a:off x="6505283" y="4771797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설계</a:t>
            </a:r>
            <a:endParaRPr lang="en-US" altLang="ko-KR" sz="2000" b="1" dirty="0">
              <a:solidFill>
                <a:srgbClr val="0099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화면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DB 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 소개</a:t>
            </a:r>
            <a:endParaRPr lang="ko-KR" altLang="en-US" sz="2000" b="1" dirty="0">
              <a:solidFill>
                <a:srgbClr val="0099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959B67E-ADF1-3BFA-7840-FD8001D9F7C2}"/>
              </a:ext>
            </a:extLst>
          </p:cNvPr>
          <p:cNvSpPr txBox="1"/>
          <p:nvPr/>
        </p:nvSpPr>
        <p:spPr>
          <a:xfrm>
            <a:off x="6089981" y="4130971"/>
            <a:ext cx="167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3200" b="1" dirty="0">
              <a:solidFill>
                <a:srgbClr val="0099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2" name="그룹 1004">
            <a:extLst>
              <a:ext uri="{FF2B5EF4-FFF2-40B4-BE49-F238E27FC236}">
                <a16:creationId xmlns:a16="http://schemas.microsoft.com/office/drawing/2014/main" id="{37027E9B-2362-A4A1-722B-A426EFF1D29A}"/>
              </a:ext>
            </a:extLst>
          </p:cNvPr>
          <p:cNvGrpSpPr/>
          <p:nvPr/>
        </p:nvGrpSpPr>
        <p:grpSpPr>
          <a:xfrm>
            <a:off x="6054421" y="7389579"/>
            <a:ext cx="3513712" cy="77219"/>
            <a:chOff x="8933792" y="6633988"/>
            <a:chExt cx="3513712" cy="77219"/>
          </a:xfrm>
        </p:grpSpPr>
        <p:pic>
          <p:nvPicPr>
            <p:cNvPr id="63" name="Object 15">
              <a:extLst>
                <a:ext uri="{FF2B5EF4-FFF2-40B4-BE49-F238E27FC236}">
                  <a16:creationId xmlns:a16="http://schemas.microsoft.com/office/drawing/2014/main" id="{39593B3A-7CBE-FD5A-09C3-F49F12B85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933792" y="6633988"/>
              <a:ext cx="3513712" cy="77219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868BD6FD-83A1-AE7E-0ECB-4ACEC006A33A}"/>
              </a:ext>
            </a:extLst>
          </p:cNvPr>
          <p:cNvSpPr txBox="1"/>
          <p:nvPr/>
        </p:nvSpPr>
        <p:spPr>
          <a:xfrm>
            <a:off x="6479883" y="6561409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구현</a:t>
            </a:r>
            <a:endParaRPr lang="en-US" altLang="ko-KR" sz="2000" b="1" dirty="0">
              <a:solidFill>
                <a:srgbClr val="0099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기술 소개 및 시연</a:t>
            </a:r>
            <a:endParaRPr lang="ko-KR" altLang="en-US" sz="2000" b="1" dirty="0">
              <a:solidFill>
                <a:srgbClr val="0099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96BCBA0-C0A3-6F99-9C66-72202E1221EE}"/>
              </a:ext>
            </a:extLst>
          </p:cNvPr>
          <p:cNvSpPr txBox="1"/>
          <p:nvPr/>
        </p:nvSpPr>
        <p:spPr>
          <a:xfrm>
            <a:off x="6064581" y="5920583"/>
            <a:ext cx="167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sz="3200" b="1" dirty="0">
              <a:solidFill>
                <a:srgbClr val="0099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6" name="그룹 1004">
            <a:extLst>
              <a:ext uri="{FF2B5EF4-FFF2-40B4-BE49-F238E27FC236}">
                <a16:creationId xmlns:a16="http://schemas.microsoft.com/office/drawing/2014/main" id="{B188E571-9BE9-B109-E3B7-C7B400AC29E5}"/>
              </a:ext>
            </a:extLst>
          </p:cNvPr>
          <p:cNvGrpSpPr/>
          <p:nvPr/>
        </p:nvGrpSpPr>
        <p:grpSpPr>
          <a:xfrm>
            <a:off x="6049341" y="9264280"/>
            <a:ext cx="3513712" cy="77219"/>
            <a:chOff x="8933792" y="6633988"/>
            <a:chExt cx="3513712" cy="77219"/>
          </a:xfrm>
        </p:grpSpPr>
        <p:pic>
          <p:nvPicPr>
            <p:cNvPr id="67" name="Object 15">
              <a:extLst>
                <a:ext uri="{FF2B5EF4-FFF2-40B4-BE49-F238E27FC236}">
                  <a16:creationId xmlns:a16="http://schemas.microsoft.com/office/drawing/2014/main" id="{82945C1D-FC6B-B9EE-CCEA-C5D2CEA43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933792" y="6633988"/>
              <a:ext cx="3513712" cy="7721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FFD3E103-91F0-B8AD-3DE9-9EA26632997D}"/>
              </a:ext>
            </a:extLst>
          </p:cNvPr>
          <p:cNvSpPr txBox="1"/>
          <p:nvPr/>
        </p:nvSpPr>
        <p:spPr>
          <a:xfrm>
            <a:off x="6474803" y="8436109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느낀점</a:t>
            </a:r>
            <a:endParaRPr lang="en-US" altLang="ko-KR" sz="2000" b="1" dirty="0">
              <a:solidFill>
                <a:srgbClr val="0099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2000" dirty="0" err="1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팀원별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느낀점</a:t>
            </a:r>
            <a:endParaRPr lang="ko-KR" altLang="en-US" sz="2000" b="1" dirty="0">
              <a:solidFill>
                <a:srgbClr val="0099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771B22C-3375-19F8-5894-2D02556651A5}"/>
              </a:ext>
            </a:extLst>
          </p:cNvPr>
          <p:cNvSpPr txBox="1"/>
          <p:nvPr/>
        </p:nvSpPr>
        <p:spPr>
          <a:xfrm>
            <a:off x="6059501" y="7795284"/>
            <a:ext cx="167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5</a:t>
            </a:r>
            <a:endParaRPr lang="ko-KR" altLang="en-US" sz="3200" b="1" dirty="0">
              <a:solidFill>
                <a:srgbClr val="0099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3290786-8F72-B4E2-9C51-1B031F9C4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59" y="2820793"/>
            <a:ext cx="3294467" cy="213183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ACF7EB71-0072-BD80-102B-991955504F9C}"/>
              </a:ext>
            </a:extLst>
          </p:cNvPr>
          <p:cNvSpPr/>
          <p:nvPr/>
        </p:nvSpPr>
        <p:spPr>
          <a:xfrm>
            <a:off x="13944600" y="0"/>
            <a:ext cx="4343400" cy="10287000"/>
          </a:xfrm>
          <a:prstGeom prst="rect">
            <a:avLst/>
          </a:prstGeom>
          <a:solidFill>
            <a:srgbClr val="0099FF"/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1EE062-041C-57D9-BE00-4BF695F77045}"/>
              </a:ext>
            </a:extLst>
          </p:cNvPr>
          <p:cNvSpPr txBox="1"/>
          <p:nvPr/>
        </p:nvSpPr>
        <p:spPr>
          <a:xfrm>
            <a:off x="152400" y="190505"/>
            <a:ext cx="1127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PART4 </a:t>
            </a:r>
            <a:r>
              <a:rPr lang="ko-KR" altLang="en-US" sz="28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구현</a:t>
            </a:r>
            <a:r>
              <a:rPr lang="ko-KR" altLang="en-US" sz="36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소개 및 시연</a:t>
            </a:r>
            <a:endParaRPr lang="en-US" altLang="ko-KR" sz="36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006800F-85D0-7CBB-7E47-944F3CDA387D}"/>
              </a:ext>
            </a:extLst>
          </p:cNvPr>
          <p:cNvCxnSpPr>
            <a:cxnSpLocks/>
          </p:cNvCxnSpPr>
          <p:nvPr/>
        </p:nvCxnSpPr>
        <p:spPr>
          <a:xfrm flipH="1">
            <a:off x="152400" y="952500"/>
            <a:ext cx="853440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BCE3B4E-2362-9522-B877-BA5A4F1BB141}"/>
              </a:ext>
            </a:extLst>
          </p:cNvPr>
          <p:cNvSpPr txBox="1"/>
          <p:nvPr/>
        </p:nvSpPr>
        <p:spPr>
          <a:xfrm>
            <a:off x="14125936" y="3867499"/>
            <a:ext cx="35235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게시판</a:t>
            </a:r>
            <a:r>
              <a:rPr lang="en-US" altLang="ko-KR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/ </a:t>
            </a:r>
            <a:r>
              <a:rPr lang="ko-KR" altLang="en-US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등록</a:t>
            </a:r>
            <a:r>
              <a:rPr lang="en-US" altLang="ko-KR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수정</a:t>
            </a:r>
            <a:r>
              <a:rPr lang="en-US" altLang="ko-KR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삭제</a:t>
            </a:r>
            <a:r>
              <a:rPr lang="en-US" altLang="ko-KR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검색</a:t>
            </a:r>
            <a:r>
              <a:rPr lang="en-US" altLang="ko-KR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목록 구현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A594A2-A6F9-CDE5-C143-672CBE82F4C3}"/>
              </a:ext>
            </a:extLst>
          </p:cNvPr>
          <p:cNvSpPr txBox="1"/>
          <p:nvPr/>
        </p:nvSpPr>
        <p:spPr>
          <a:xfrm>
            <a:off x="14097000" y="5039261"/>
            <a:ext cx="4133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회원이 직접 작성하여 글쓰기를 가능하게 하며 비로그인 시 글쓰기 버튼이 활성화 되지 않습니다</a:t>
            </a:r>
            <a:r>
              <a:rPr lang="en-US" altLang="ko-KR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7DB1D45-2CBA-D247-1E5C-3025FDBD9DFB}"/>
              </a:ext>
            </a:extLst>
          </p:cNvPr>
          <p:cNvCxnSpPr>
            <a:cxnSpLocks/>
          </p:cNvCxnSpPr>
          <p:nvPr/>
        </p:nvCxnSpPr>
        <p:spPr>
          <a:xfrm>
            <a:off x="14249400" y="4836669"/>
            <a:ext cx="3276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6D7C231-0413-4505-808B-B12704CC39C2}"/>
              </a:ext>
            </a:extLst>
          </p:cNvPr>
          <p:cNvGrpSpPr/>
          <p:nvPr/>
        </p:nvGrpSpPr>
        <p:grpSpPr>
          <a:xfrm>
            <a:off x="823056" y="1788851"/>
            <a:ext cx="5603081" cy="3615858"/>
            <a:chOff x="1143000" y="1213420"/>
            <a:chExt cx="5603081" cy="361585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B188D70-4962-4C9C-6089-43571CCE1497}"/>
                </a:ext>
              </a:extLst>
            </p:cNvPr>
            <p:cNvSpPr/>
            <p:nvPr/>
          </p:nvSpPr>
          <p:spPr>
            <a:xfrm>
              <a:off x="4267201" y="4514558"/>
              <a:ext cx="2471794" cy="314720"/>
            </a:xfrm>
            <a:prstGeom prst="rect">
              <a:avLst/>
            </a:prstGeom>
            <a:solidFill>
              <a:srgbClr val="17A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75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게시판 목록 </a:t>
              </a:r>
              <a:r>
                <a:rPr lang="en-US" altLang="ko-KR" sz="1575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Controller</a:t>
              </a:r>
              <a:endParaRPr lang="ko-KR" altLang="en-US" sz="1575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B0F0D4F-AA0B-EE85-46B8-B67340AD2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1213420"/>
              <a:ext cx="5603081" cy="3301138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6A0E537-8153-0DB0-2B9E-A31C05FC99E9}"/>
              </a:ext>
            </a:extLst>
          </p:cNvPr>
          <p:cNvGrpSpPr/>
          <p:nvPr/>
        </p:nvGrpSpPr>
        <p:grpSpPr>
          <a:xfrm>
            <a:off x="6919056" y="1777009"/>
            <a:ext cx="6237223" cy="3627700"/>
            <a:chOff x="7239000" y="1373402"/>
            <a:chExt cx="6237223" cy="362770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1989A2C-4673-971F-DE59-A09FACBF7738}"/>
                </a:ext>
              </a:extLst>
            </p:cNvPr>
            <p:cNvSpPr/>
            <p:nvPr/>
          </p:nvSpPr>
          <p:spPr>
            <a:xfrm>
              <a:off x="11734800" y="4686382"/>
              <a:ext cx="1741423" cy="314720"/>
            </a:xfrm>
            <a:prstGeom prst="rect">
              <a:avLst/>
            </a:prstGeom>
            <a:solidFill>
              <a:srgbClr val="17A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75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검색 </a:t>
              </a:r>
              <a:r>
                <a:rPr lang="en-US" altLang="ko-KR" sz="1575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Controller</a:t>
              </a:r>
              <a:endParaRPr lang="ko-KR" altLang="en-US" sz="1575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30C8A50-6FFA-72F9-95AA-0A01FE8384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1" r="18674"/>
            <a:stretch/>
          </p:blipFill>
          <p:spPr>
            <a:xfrm>
              <a:off x="7239000" y="1373402"/>
              <a:ext cx="6230378" cy="3312979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EAF14AB-3B26-10AF-FD47-A45FC71F9BC2}"/>
              </a:ext>
            </a:extLst>
          </p:cNvPr>
          <p:cNvGrpSpPr/>
          <p:nvPr/>
        </p:nvGrpSpPr>
        <p:grpSpPr>
          <a:xfrm>
            <a:off x="4615334" y="5731949"/>
            <a:ext cx="7196338" cy="4306439"/>
            <a:chOff x="3800453" y="4799107"/>
            <a:chExt cx="7196338" cy="4306439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A096607-AAFA-0FBF-EE73-E1A706CF3263}"/>
                </a:ext>
              </a:extLst>
            </p:cNvPr>
            <p:cNvSpPr/>
            <p:nvPr/>
          </p:nvSpPr>
          <p:spPr>
            <a:xfrm>
              <a:off x="8915399" y="8790826"/>
              <a:ext cx="2081391" cy="314720"/>
            </a:xfrm>
            <a:prstGeom prst="rect">
              <a:avLst/>
            </a:prstGeom>
            <a:solidFill>
              <a:srgbClr val="17A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75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글내용</a:t>
              </a:r>
              <a:r>
                <a:rPr lang="ko-KR" altLang="en-US" sz="1575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575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Controller</a:t>
              </a:r>
              <a:endParaRPr lang="ko-KR" altLang="en-US" sz="1575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9C17880-5392-8BA4-4DB3-BAAEB062A6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58" r="26523"/>
            <a:stretch/>
          </p:blipFill>
          <p:spPr>
            <a:xfrm>
              <a:off x="3800453" y="4799107"/>
              <a:ext cx="7196338" cy="39917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2409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ACF7EB71-0072-BD80-102B-991955504F9C}"/>
              </a:ext>
            </a:extLst>
          </p:cNvPr>
          <p:cNvSpPr/>
          <p:nvPr/>
        </p:nvSpPr>
        <p:spPr>
          <a:xfrm>
            <a:off x="13944600" y="0"/>
            <a:ext cx="4343400" cy="10287000"/>
          </a:xfrm>
          <a:prstGeom prst="rect">
            <a:avLst/>
          </a:prstGeom>
          <a:solidFill>
            <a:srgbClr val="0099FF"/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1EE062-041C-57D9-BE00-4BF695F77045}"/>
              </a:ext>
            </a:extLst>
          </p:cNvPr>
          <p:cNvSpPr txBox="1"/>
          <p:nvPr/>
        </p:nvSpPr>
        <p:spPr>
          <a:xfrm>
            <a:off x="152400" y="190505"/>
            <a:ext cx="1127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PART4 </a:t>
            </a:r>
            <a:r>
              <a:rPr lang="ko-KR" altLang="en-US" sz="28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구현</a:t>
            </a:r>
            <a:r>
              <a:rPr lang="ko-KR" altLang="en-US" sz="36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소개 및 시연</a:t>
            </a:r>
            <a:endParaRPr lang="en-US" altLang="ko-KR" sz="36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006800F-85D0-7CBB-7E47-944F3CDA387D}"/>
              </a:ext>
            </a:extLst>
          </p:cNvPr>
          <p:cNvCxnSpPr>
            <a:cxnSpLocks/>
          </p:cNvCxnSpPr>
          <p:nvPr/>
        </p:nvCxnSpPr>
        <p:spPr>
          <a:xfrm flipH="1">
            <a:off x="152400" y="952500"/>
            <a:ext cx="853440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BCE3B4E-2362-9522-B877-BA5A4F1BB141}"/>
              </a:ext>
            </a:extLst>
          </p:cNvPr>
          <p:cNvSpPr txBox="1"/>
          <p:nvPr/>
        </p:nvSpPr>
        <p:spPr>
          <a:xfrm>
            <a:off x="14125936" y="3867499"/>
            <a:ext cx="35235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게시판</a:t>
            </a:r>
            <a:r>
              <a:rPr lang="en-US" altLang="ko-KR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/ </a:t>
            </a:r>
            <a:r>
              <a:rPr lang="ko-KR" altLang="en-US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등록</a:t>
            </a:r>
            <a:r>
              <a:rPr lang="en-US" altLang="ko-KR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수정</a:t>
            </a:r>
            <a:r>
              <a:rPr lang="en-US" altLang="ko-KR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삭제</a:t>
            </a:r>
            <a:r>
              <a:rPr lang="en-US" altLang="ko-KR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검색</a:t>
            </a:r>
            <a:r>
              <a:rPr lang="en-US" altLang="ko-KR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목록 구현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A594A2-A6F9-CDE5-C143-672CBE82F4C3}"/>
              </a:ext>
            </a:extLst>
          </p:cNvPr>
          <p:cNvSpPr txBox="1"/>
          <p:nvPr/>
        </p:nvSpPr>
        <p:spPr>
          <a:xfrm>
            <a:off x="14097000" y="5039261"/>
            <a:ext cx="4133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회원이 직접 작성하여 글쓰기를 가능하게 하며 비로그인 시 글쓰기 버튼이 활성화 되지 않습니다</a:t>
            </a:r>
            <a:r>
              <a:rPr lang="en-US" altLang="ko-KR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7DB1D45-2CBA-D247-1E5C-3025FDBD9DFB}"/>
              </a:ext>
            </a:extLst>
          </p:cNvPr>
          <p:cNvCxnSpPr>
            <a:cxnSpLocks/>
          </p:cNvCxnSpPr>
          <p:nvPr/>
        </p:nvCxnSpPr>
        <p:spPr>
          <a:xfrm>
            <a:off x="14249400" y="4836669"/>
            <a:ext cx="3276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80CDD202-19F8-89CA-C261-32AB7301803D}"/>
              </a:ext>
            </a:extLst>
          </p:cNvPr>
          <p:cNvGrpSpPr/>
          <p:nvPr/>
        </p:nvGrpSpPr>
        <p:grpSpPr>
          <a:xfrm>
            <a:off x="953578" y="1634512"/>
            <a:ext cx="6052365" cy="4312798"/>
            <a:chOff x="1167023" y="607154"/>
            <a:chExt cx="5538577" cy="422212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A31143E-A33F-5B82-0A4B-51DC46F73024}"/>
                </a:ext>
              </a:extLst>
            </p:cNvPr>
            <p:cNvSpPr/>
            <p:nvPr/>
          </p:nvSpPr>
          <p:spPr>
            <a:xfrm>
              <a:off x="4480789" y="4514558"/>
              <a:ext cx="2224811" cy="314720"/>
            </a:xfrm>
            <a:prstGeom prst="rect">
              <a:avLst/>
            </a:prstGeom>
            <a:solidFill>
              <a:srgbClr val="17A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75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글쓰기 </a:t>
              </a:r>
              <a:r>
                <a:rPr lang="en-US" altLang="ko-KR" sz="1575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Controller</a:t>
              </a:r>
              <a:endParaRPr lang="ko-KR" altLang="en-US" sz="1575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07FCDCF-B9DB-A468-04A9-F67F1A9BD2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6123" r="16967"/>
            <a:stretch/>
          </p:blipFill>
          <p:spPr>
            <a:xfrm>
              <a:off x="1167023" y="607154"/>
              <a:ext cx="5538577" cy="3919608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763CDDC-A8D2-B9DF-8970-1339276D338E}"/>
              </a:ext>
            </a:extLst>
          </p:cNvPr>
          <p:cNvGrpSpPr/>
          <p:nvPr/>
        </p:nvGrpSpPr>
        <p:grpSpPr>
          <a:xfrm>
            <a:off x="7799729" y="1634512"/>
            <a:ext cx="5535271" cy="4347184"/>
            <a:chOff x="6750798" y="704414"/>
            <a:chExt cx="5410200" cy="454549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7D9629F-05D9-C332-EC16-79B77F5F2B93}"/>
                </a:ext>
              </a:extLst>
            </p:cNvPr>
            <p:cNvSpPr/>
            <p:nvPr/>
          </p:nvSpPr>
          <p:spPr>
            <a:xfrm>
              <a:off x="9859959" y="4935190"/>
              <a:ext cx="2301011" cy="314720"/>
            </a:xfrm>
            <a:prstGeom prst="rect">
              <a:avLst/>
            </a:prstGeom>
            <a:solidFill>
              <a:srgbClr val="17A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75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글 수정 </a:t>
              </a:r>
              <a:r>
                <a:rPr lang="en-US" altLang="ko-KR" sz="1575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Controller</a:t>
              </a:r>
              <a:endParaRPr lang="ko-KR" altLang="en-US" sz="1575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316984E-AAA1-BB0A-9C3F-CEB70432C9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7" r="18950"/>
            <a:stretch/>
          </p:blipFill>
          <p:spPr>
            <a:xfrm>
              <a:off x="6750798" y="704414"/>
              <a:ext cx="5410200" cy="4230776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34163EC-35BB-A1C8-FD9D-3FAABFF52705}"/>
              </a:ext>
            </a:extLst>
          </p:cNvPr>
          <p:cNvGrpSpPr/>
          <p:nvPr/>
        </p:nvGrpSpPr>
        <p:grpSpPr>
          <a:xfrm>
            <a:off x="5878368" y="6109099"/>
            <a:ext cx="5856431" cy="3871541"/>
            <a:chOff x="7887555" y="5556061"/>
            <a:chExt cx="4805434" cy="379014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73CA966-6C05-D6EA-BF13-12678E4628EC}"/>
                </a:ext>
              </a:extLst>
            </p:cNvPr>
            <p:cNvSpPr/>
            <p:nvPr/>
          </p:nvSpPr>
          <p:spPr>
            <a:xfrm>
              <a:off x="10474658" y="9031485"/>
              <a:ext cx="2213782" cy="314720"/>
            </a:xfrm>
            <a:prstGeom prst="rect">
              <a:avLst/>
            </a:prstGeom>
            <a:solidFill>
              <a:srgbClr val="17A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75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글 삭제 </a:t>
              </a:r>
              <a:r>
                <a:rPr lang="en-US" altLang="ko-KR" sz="1575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Controller</a:t>
              </a:r>
              <a:endParaRPr lang="ko-KR" altLang="en-US" sz="1575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9A25CAC-6D17-3010-8060-C790199B48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19" r="25301"/>
            <a:stretch/>
          </p:blipFill>
          <p:spPr>
            <a:xfrm>
              <a:off x="7887555" y="5556061"/>
              <a:ext cx="4805434" cy="34746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4616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ACF7EB71-0072-BD80-102B-991955504F9C}"/>
              </a:ext>
            </a:extLst>
          </p:cNvPr>
          <p:cNvSpPr/>
          <p:nvPr/>
        </p:nvSpPr>
        <p:spPr>
          <a:xfrm>
            <a:off x="13944600" y="0"/>
            <a:ext cx="4343400" cy="10287000"/>
          </a:xfrm>
          <a:prstGeom prst="rect">
            <a:avLst/>
          </a:prstGeom>
          <a:solidFill>
            <a:srgbClr val="0099FF"/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1EE062-041C-57D9-BE00-4BF695F77045}"/>
              </a:ext>
            </a:extLst>
          </p:cNvPr>
          <p:cNvSpPr txBox="1"/>
          <p:nvPr/>
        </p:nvSpPr>
        <p:spPr>
          <a:xfrm>
            <a:off x="152400" y="190505"/>
            <a:ext cx="1127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PART4 </a:t>
            </a:r>
            <a:r>
              <a:rPr lang="ko-KR" altLang="en-US" sz="28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구현</a:t>
            </a:r>
            <a:r>
              <a:rPr lang="ko-KR" altLang="en-US" sz="36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소개 및 시연</a:t>
            </a:r>
            <a:endParaRPr lang="en-US" altLang="ko-KR" sz="36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006800F-85D0-7CBB-7E47-944F3CDA387D}"/>
              </a:ext>
            </a:extLst>
          </p:cNvPr>
          <p:cNvCxnSpPr>
            <a:cxnSpLocks/>
          </p:cNvCxnSpPr>
          <p:nvPr/>
        </p:nvCxnSpPr>
        <p:spPr>
          <a:xfrm flipH="1">
            <a:off x="152400" y="952500"/>
            <a:ext cx="853440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BCE3B4E-2362-9522-B877-BA5A4F1BB141}"/>
              </a:ext>
            </a:extLst>
          </p:cNvPr>
          <p:cNvSpPr txBox="1"/>
          <p:nvPr/>
        </p:nvSpPr>
        <p:spPr>
          <a:xfrm>
            <a:off x="14125936" y="3867499"/>
            <a:ext cx="35235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게시판</a:t>
            </a:r>
            <a:r>
              <a:rPr lang="en-US" altLang="ko-KR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/ </a:t>
            </a:r>
            <a:r>
              <a:rPr lang="ko-KR" altLang="en-US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등록</a:t>
            </a:r>
            <a:r>
              <a:rPr lang="en-US" altLang="ko-KR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수정</a:t>
            </a:r>
            <a:r>
              <a:rPr lang="en-US" altLang="ko-KR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삭제</a:t>
            </a:r>
            <a:r>
              <a:rPr lang="en-US" altLang="ko-KR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검색</a:t>
            </a:r>
            <a:r>
              <a:rPr lang="en-US" altLang="ko-KR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목록 구현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A594A2-A6F9-CDE5-C143-672CBE82F4C3}"/>
              </a:ext>
            </a:extLst>
          </p:cNvPr>
          <p:cNvSpPr txBox="1"/>
          <p:nvPr/>
        </p:nvSpPr>
        <p:spPr>
          <a:xfrm>
            <a:off x="14097000" y="5039261"/>
            <a:ext cx="4133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회원이 직접 작성하여 글쓰기를 가능하게 하며 비로그인 시 글쓰기 버튼이 활성화 되지 않습니다</a:t>
            </a:r>
            <a:r>
              <a:rPr lang="en-US" altLang="ko-KR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7DB1D45-2CBA-D247-1E5C-3025FDBD9DFB}"/>
              </a:ext>
            </a:extLst>
          </p:cNvPr>
          <p:cNvCxnSpPr>
            <a:cxnSpLocks/>
          </p:cNvCxnSpPr>
          <p:nvPr/>
        </p:nvCxnSpPr>
        <p:spPr>
          <a:xfrm>
            <a:off x="14249400" y="4836669"/>
            <a:ext cx="3276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8846BCFD-3A90-F254-0D99-B5957FB3CE21}"/>
              </a:ext>
            </a:extLst>
          </p:cNvPr>
          <p:cNvGrpSpPr/>
          <p:nvPr/>
        </p:nvGrpSpPr>
        <p:grpSpPr>
          <a:xfrm>
            <a:off x="1698102" y="1678663"/>
            <a:ext cx="4826450" cy="4591341"/>
            <a:chOff x="1206870" y="828811"/>
            <a:chExt cx="5285285" cy="502782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5B987BA-D32E-2415-52DA-14F8E007F51D}"/>
                </a:ext>
              </a:extLst>
            </p:cNvPr>
            <p:cNvSpPr/>
            <p:nvPr/>
          </p:nvSpPr>
          <p:spPr>
            <a:xfrm>
              <a:off x="4267344" y="5541916"/>
              <a:ext cx="2224811" cy="314720"/>
            </a:xfrm>
            <a:prstGeom prst="rect">
              <a:avLst/>
            </a:prstGeom>
            <a:solidFill>
              <a:srgbClr val="17A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75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글 수정 </a:t>
              </a:r>
              <a:r>
                <a:rPr lang="en-US" altLang="ko-KR" sz="1575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DAO</a:t>
              </a:r>
              <a:endParaRPr lang="ko-KR" altLang="en-US" sz="1575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FEBEE4B-EA23-C83C-1E85-02E6A7DA56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1" r="28329"/>
            <a:stretch/>
          </p:blipFill>
          <p:spPr>
            <a:xfrm>
              <a:off x="1206870" y="828811"/>
              <a:ext cx="5285285" cy="4713106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0C26B26-AD08-73F1-C3C4-8A6C72A23EC2}"/>
              </a:ext>
            </a:extLst>
          </p:cNvPr>
          <p:cNvGrpSpPr/>
          <p:nvPr/>
        </p:nvGrpSpPr>
        <p:grpSpPr>
          <a:xfrm>
            <a:off x="6968189" y="2961337"/>
            <a:ext cx="6234018" cy="6042538"/>
            <a:chOff x="6720259" y="1107508"/>
            <a:chExt cx="6234018" cy="6042538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6245FA7-43D4-8EA1-FA44-D4B97DE96AD4}"/>
                </a:ext>
              </a:extLst>
            </p:cNvPr>
            <p:cNvSpPr/>
            <p:nvPr/>
          </p:nvSpPr>
          <p:spPr>
            <a:xfrm>
              <a:off x="9982201" y="6855385"/>
              <a:ext cx="2972076" cy="294661"/>
            </a:xfrm>
            <a:prstGeom prst="rect">
              <a:avLst/>
            </a:prstGeom>
            <a:solidFill>
              <a:srgbClr val="17A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75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글 조회</a:t>
              </a:r>
              <a:r>
                <a:rPr lang="en-US" altLang="ko-KR" sz="1575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575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수정</a:t>
              </a:r>
              <a:r>
                <a:rPr lang="en-US" altLang="ko-KR" sz="1575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575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삭제 </a:t>
              </a:r>
              <a:r>
                <a:rPr lang="en-US" altLang="ko-KR" sz="1575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Service</a:t>
              </a:r>
              <a:endParaRPr lang="ko-KR" altLang="en-US" sz="1575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EEAF4F2-E353-3B6E-7541-EC10FEFC62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7" r="30090"/>
            <a:stretch/>
          </p:blipFill>
          <p:spPr>
            <a:xfrm>
              <a:off x="6720259" y="1107508"/>
              <a:ext cx="6234017" cy="5747878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2F3510B-2B76-8C55-CCA9-51BAF4623A29}"/>
              </a:ext>
            </a:extLst>
          </p:cNvPr>
          <p:cNvGrpSpPr/>
          <p:nvPr/>
        </p:nvGrpSpPr>
        <p:grpSpPr>
          <a:xfrm>
            <a:off x="1340054" y="6364283"/>
            <a:ext cx="5184498" cy="3533531"/>
            <a:chOff x="6626502" y="4527079"/>
            <a:chExt cx="5184498" cy="353353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4610F25-9FA3-5ECE-6617-54F9CB7D6F04}"/>
                </a:ext>
              </a:extLst>
            </p:cNvPr>
            <p:cNvSpPr/>
            <p:nvPr/>
          </p:nvSpPr>
          <p:spPr>
            <a:xfrm>
              <a:off x="9597218" y="7745890"/>
              <a:ext cx="2213782" cy="314720"/>
            </a:xfrm>
            <a:prstGeom prst="rect">
              <a:avLst/>
            </a:prstGeom>
            <a:solidFill>
              <a:srgbClr val="17A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75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다운로드 </a:t>
              </a:r>
              <a:r>
                <a:rPr lang="en-US" altLang="ko-KR" sz="1575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Controller</a:t>
              </a:r>
              <a:endParaRPr lang="ko-KR" altLang="en-US" sz="1575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0776E33-FD6C-62CB-4435-0E9AF0066A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1" r="28884"/>
            <a:stretch/>
          </p:blipFill>
          <p:spPr>
            <a:xfrm>
              <a:off x="6626502" y="4527079"/>
              <a:ext cx="5184498" cy="32167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6521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ACF7EB71-0072-BD80-102B-991955504F9C}"/>
              </a:ext>
            </a:extLst>
          </p:cNvPr>
          <p:cNvSpPr/>
          <p:nvPr/>
        </p:nvSpPr>
        <p:spPr>
          <a:xfrm>
            <a:off x="13944600" y="0"/>
            <a:ext cx="4343400" cy="10287000"/>
          </a:xfrm>
          <a:prstGeom prst="rect">
            <a:avLst/>
          </a:prstGeom>
          <a:solidFill>
            <a:srgbClr val="0099FF"/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1EE062-041C-57D9-BE00-4BF695F77045}"/>
              </a:ext>
            </a:extLst>
          </p:cNvPr>
          <p:cNvSpPr txBox="1"/>
          <p:nvPr/>
        </p:nvSpPr>
        <p:spPr>
          <a:xfrm>
            <a:off x="152400" y="190505"/>
            <a:ext cx="1127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PART4 </a:t>
            </a:r>
            <a:r>
              <a:rPr lang="ko-KR" altLang="en-US" sz="28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구현</a:t>
            </a:r>
            <a:r>
              <a:rPr lang="ko-KR" altLang="en-US" sz="36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소개 및 시연</a:t>
            </a:r>
            <a:endParaRPr lang="en-US" altLang="ko-KR" sz="36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006800F-85D0-7CBB-7E47-944F3CDA387D}"/>
              </a:ext>
            </a:extLst>
          </p:cNvPr>
          <p:cNvCxnSpPr>
            <a:cxnSpLocks/>
          </p:cNvCxnSpPr>
          <p:nvPr/>
        </p:nvCxnSpPr>
        <p:spPr>
          <a:xfrm flipH="1">
            <a:off x="152400" y="952500"/>
            <a:ext cx="853440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BCE3B4E-2362-9522-B877-BA5A4F1BB141}"/>
              </a:ext>
            </a:extLst>
          </p:cNvPr>
          <p:cNvSpPr txBox="1"/>
          <p:nvPr/>
        </p:nvSpPr>
        <p:spPr>
          <a:xfrm>
            <a:off x="14125936" y="3867499"/>
            <a:ext cx="35235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게시판</a:t>
            </a:r>
            <a:r>
              <a:rPr lang="en-US" altLang="ko-KR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/ </a:t>
            </a:r>
            <a:r>
              <a:rPr lang="ko-KR" altLang="en-US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등록</a:t>
            </a:r>
            <a:r>
              <a:rPr lang="en-US" altLang="ko-KR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수정</a:t>
            </a:r>
            <a:r>
              <a:rPr lang="en-US" altLang="ko-KR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삭제</a:t>
            </a:r>
            <a:r>
              <a:rPr lang="en-US" altLang="ko-KR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검색</a:t>
            </a:r>
            <a:r>
              <a:rPr lang="en-US" altLang="ko-KR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목록 구현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A594A2-A6F9-CDE5-C143-672CBE82F4C3}"/>
              </a:ext>
            </a:extLst>
          </p:cNvPr>
          <p:cNvSpPr txBox="1"/>
          <p:nvPr/>
        </p:nvSpPr>
        <p:spPr>
          <a:xfrm>
            <a:off x="14097000" y="5039261"/>
            <a:ext cx="4133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회원이 직접 작성하여 글쓰기를 가능하게 하며 비로그인 시 글쓰기 버튼이 활성화 되지 않습니다</a:t>
            </a:r>
            <a:r>
              <a:rPr lang="en-US" altLang="ko-KR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7DB1D45-2CBA-D247-1E5C-3025FDBD9DFB}"/>
              </a:ext>
            </a:extLst>
          </p:cNvPr>
          <p:cNvCxnSpPr>
            <a:cxnSpLocks/>
          </p:cNvCxnSpPr>
          <p:nvPr/>
        </p:nvCxnSpPr>
        <p:spPr>
          <a:xfrm>
            <a:off x="14249400" y="4836669"/>
            <a:ext cx="3276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FE2ABDF4-1E7E-11FC-A505-47E932327078}"/>
              </a:ext>
            </a:extLst>
          </p:cNvPr>
          <p:cNvGrpSpPr/>
          <p:nvPr/>
        </p:nvGrpSpPr>
        <p:grpSpPr>
          <a:xfrm>
            <a:off x="7350481" y="2365377"/>
            <a:ext cx="6256913" cy="3958350"/>
            <a:chOff x="7667721" y="5718280"/>
            <a:chExt cx="5548401" cy="328559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52225AB-1020-67EA-9A48-0255329B2FDD}"/>
                </a:ext>
              </a:extLst>
            </p:cNvPr>
            <p:cNvSpPr/>
            <p:nvPr/>
          </p:nvSpPr>
          <p:spPr>
            <a:xfrm>
              <a:off x="10244046" y="8709214"/>
              <a:ext cx="2972076" cy="294661"/>
            </a:xfrm>
            <a:prstGeom prst="rect">
              <a:avLst/>
            </a:prstGeom>
            <a:solidFill>
              <a:srgbClr val="17A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75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글 조회</a:t>
              </a:r>
              <a:r>
                <a:rPr lang="en-US" altLang="ko-KR" sz="1575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575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수정</a:t>
              </a:r>
              <a:r>
                <a:rPr lang="en-US" altLang="ko-KR" sz="1575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575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삭제 </a:t>
              </a:r>
              <a:r>
                <a:rPr lang="en-US" altLang="ko-KR" sz="1575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Service</a:t>
              </a:r>
              <a:endParaRPr lang="ko-KR" altLang="en-US" sz="1575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E9A36BF-E767-177B-1C0C-92438C85AD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87" r="8497"/>
            <a:stretch/>
          </p:blipFill>
          <p:spPr>
            <a:xfrm>
              <a:off x="7667721" y="5718280"/>
              <a:ext cx="5548400" cy="2990934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FA527D9-89C8-E800-D805-7FA6475D0573}"/>
              </a:ext>
            </a:extLst>
          </p:cNvPr>
          <p:cNvGrpSpPr/>
          <p:nvPr/>
        </p:nvGrpSpPr>
        <p:grpSpPr>
          <a:xfrm>
            <a:off x="533400" y="1562102"/>
            <a:ext cx="6523944" cy="4713465"/>
            <a:chOff x="1697273" y="1879689"/>
            <a:chExt cx="5785194" cy="391237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E82FBB2-6C70-DD5A-391A-0E8EF30065CF}"/>
                </a:ext>
              </a:extLst>
            </p:cNvPr>
            <p:cNvSpPr/>
            <p:nvPr/>
          </p:nvSpPr>
          <p:spPr>
            <a:xfrm>
              <a:off x="5109949" y="5504663"/>
              <a:ext cx="2372518" cy="287398"/>
            </a:xfrm>
            <a:prstGeom prst="rect">
              <a:avLst/>
            </a:prstGeom>
            <a:solidFill>
              <a:srgbClr val="17A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75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댓글 작성 </a:t>
              </a:r>
              <a:r>
                <a:rPr lang="en-US" altLang="ko-KR" sz="1575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Controller</a:t>
              </a:r>
              <a:endParaRPr lang="ko-KR" altLang="en-US" sz="1575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8E52105-EB0A-574F-FF12-1EA513B7A3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7"/>
            <a:stretch/>
          </p:blipFill>
          <p:spPr>
            <a:xfrm>
              <a:off x="1697273" y="1879689"/>
              <a:ext cx="5779566" cy="3624973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331089F-4E10-D91A-5548-EB4DA03C7D6B}"/>
              </a:ext>
            </a:extLst>
          </p:cNvPr>
          <p:cNvGrpSpPr/>
          <p:nvPr/>
        </p:nvGrpSpPr>
        <p:grpSpPr>
          <a:xfrm>
            <a:off x="2800085" y="6787822"/>
            <a:ext cx="7916118" cy="3306486"/>
            <a:chOff x="4746989" y="3076223"/>
            <a:chExt cx="7019723" cy="274452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C9BACB9-D5EB-8E68-F142-E12EDC688858}"/>
                </a:ext>
              </a:extLst>
            </p:cNvPr>
            <p:cNvSpPr/>
            <p:nvPr/>
          </p:nvSpPr>
          <p:spPr>
            <a:xfrm>
              <a:off x="9394194" y="5533346"/>
              <a:ext cx="2372518" cy="287398"/>
            </a:xfrm>
            <a:prstGeom prst="rect">
              <a:avLst/>
            </a:prstGeom>
            <a:solidFill>
              <a:srgbClr val="17A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75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댓글 출력 </a:t>
              </a:r>
              <a:r>
                <a:rPr lang="en-US" altLang="ko-KR" sz="1575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Controller</a:t>
              </a:r>
              <a:endParaRPr lang="ko-KR" altLang="en-US" sz="1575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A03D1D2-569E-FF0A-BB63-965AACE613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68"/>
            <a:stretch/>
          </p:blipFill>
          <p:spPr>
            <a:xfrm>
              <a:off x="4746989" y="3076223"/>
              <a:ext cx="7011335" cy="24514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0082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ACF7EB71-0072-BD80-102B-991955504F9C}"/>
              </a:ext>
            </a:extLst>
          </p:cNvPr>
          <p:cNvSpPr/>
          <p:nvPr/>
        </p:nvSpPr>
        <p:spPr>
          <a:xfrm>
            <a:off x="13944600" y="0"/>
            <a:ext cx="4343400" cy="10287000"/>
          </a:xfrm>
          <a:prstGeom prst="rect">
            <a:avLst/>
          </a:prstGeom>
          <a:solidFill>
            <a:srgbClr val="0099FF"/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1EE062-041C-57D9-BE00-4BF695F77045}"/>
              </a:ext>
            </a:extLst>
          </p:cNvPr>
          <p:cNvSpPr txBox="1"/>
          <p:nvPr/>
        </p:nvSpPr>
        <p:spPr>
          <a:xfrm>
            <a:off x="152400" y="190505"/>
            <a:ext cx="1127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PART4 </a:t>
            </a:r>
            <a:r>
              <a:rPr lang="ko-KR" altLang="en-US" sz="28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구현</a:t>
            </a:r>
            <a:r>
              <a:rPr lang="ko-KR" altLang="en-US" sz="36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소개 및 시연</a:t>
            </a:r>
            <a:endParaRPr lang="en-US" altLang="ko-KR" sz="36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006800F-85D0-7CBB-7E47-944F3CDA387D}"/>
              </a:ext>
            </a:extLst>
          </p:cNvPr>
          <p:cNvCxnSpPr>
            <a:cxnSpLocks/>
          </p:cNvCxnSpPr>
          <p:nvPr/>
        </p:nvCxnSpPr>
        <p:spPr>
          <a:xfrm flipH="1">
            <a:off x="152400" y="952500"/>
            <a:ext cx="853440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BCE3B4E-2362-9522-B877-BA5A4F1BB141}"/>
              </a:ext>
            </a:extLst>
          </p:cNvPr>
          <p:cNvSpPr txBox="1"/>
          <p:nvPr/>
        </p:nvSpPr>
        <p:spPr>
          <a:xfrm>
            <a:off x="14125936" y="3867499"/>
            <a:ext cx="35235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게시판</a:t>
            </a:r>
            <a:r>
              <a:rPr lang="en-US" altLang="ko-KR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/ </a:t>
            </a:r>
            <a:r>
              <a:rPr lang="ko-KR" altLang="en-US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등록</a:t>
            </a:r>
            <a:r>
              <a:rPr lang="en-US" altLang="ko-KR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수정</a:t>
            </a:r>
            <a:r>
              <a:rPr lang="en-US" altLang="ko-KR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삭제</a:t>
            </a:r>
            <a:r>
              <a:rPr lang="en-US" altLang="ko-KR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검색</a:t>
            </a:r>
            <a:r>
              <a:rPr lang="en-US" altLang="ko-KR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목록 구현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A594A2-A6F9-CDE5-C143-672CBE82F4C3}"/>
              </a:ext>
            </a:extLst>
          </p:cNvPr>
          <p:cNvSpPr txBox="1"/>
          <p:nvPr/>
        </p:nvSpPr>
        <p:spPr>
          <a:xfrm>
            <a:off x="14097000" y="5039261"/>
            <a:ext cx="4133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회원이 직접 작성하여 글쓰기를 가능하게 하며 비로그인 시 글쓰기 버튼이 활성화 되지 않습니다</a:t>
            </a:r>
            <a:r>
              <a:rPr lang="en-US" altLang="ko-KR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7DB1D45-2CBA-D247-1E5C-3025FDBD9DFB}"/>
              </a:ext>
            </a:extLst>
          </p:cNvPr>
          <p:cNvCxnSpPr>
            <a:cxnSpLocks/>
          </p:cNvCxnSpPr>
          <p:nvPr/>
        </p:nvCxnSpPr>
        <p:spPr>
          <a:xfrm>
            <a:off x="14249400" y="4836669"/>
            <a:ext cx="3276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D18C4E53-8B99-131E-5CC7-C0DC0509F97D}"/>
              </a:ext>
            </a:extLst>
          </p:cNvPr>
          <p:cNvGrpSpPr/>
          <p:nvPr/>
        </p:nvGrpSpPr>
        <p:grpSpPr>
          <a:xfrm>
            <a:off x="3124200" y="6438900"/>
            <a:ext cx="8063084" cy="3345461"/>
            <a:chOff x="4343399" y="6509444"/>
            <a:chExt cx="8063084" cy="334546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38275B8-1C66-EE17-6E37-E468621B28C4}"/>
                </a:ext>
              </a:extLst>
            </p:cNvPr>
            <p:cNvSpPr/>
            <p:nvPr/>
          </p:nvSpPr>
          <p:spPr>
            <a:xfrm>
              <a:off x="10033965" y="9567507"/>
              <a:ext cx="2372518" cy="287398"/>
            </a:xfrm>
            <a:prstGeom prst="rect">
              <a:avLst/>
            </a:prstGeom>
            <a:solidFill>
              <a:srgbClr val="17A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75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좋아요 </a:t>
              </a:r>
              <a:r>
                <a:rPr lang="en-US" altLang="ko-KR" sz="1575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Controller</a:t>
              </a:r>
              <a:endParaRPr lang="ko-KR" altLang="en-US" sz="1575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155F61D-ED1B-111F-6B8B-9B04B54102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3" r="3222"/>
            <a:stretch/>
          </p:blipFill>
          <p:spPr>
            <a:xfrm>
              <a:off x="4343399" y="6509444"/>
              <a:ext cx="8063083" cy="3063181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F954147-0681-DF72-3FE5-A11C811228D8}"/>
              </a:ext>
            </a:extLst>
          </p:cNvPr>
          <p:cNvGrpSpPr/>
          <p:nvPr/>
        </p:nvGrpSpPr>
        <p:grpSpPr>
          <a:xfrm>
            <a:off x="349619" y="2393647"/>
            <a:ext cx="7093546" cy="3641837"/>
            <a:chOff x="4005618" y="1415782"/>
            <a:chExt cx="7093546" cy="364183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B1F3AB6-B963-0FB5-C9A0-BEBC9743C39D}"/>
                </a:ext>
              </a:extLst>
            </p:cNvPr>
            <p:cNvSpPr/>
            <p:nvPr/>
          </p:nvSpPr>
          <p:spPr>
            <a:xfrm>
              <a:off x="8726646" y="4770221"/>
              <a:ext cx="2372518" cy="287398"/>
            </a:xfrm>
            <a:prstGeom prst="rect">
              <a:avLst/>
            </a:prstGeom>
            <a:solidFill>
              <a:srgbClr val="17A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75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썸네일</a:t>
              </a:r>
              <a:r>
                <a:rPr lang="ko-KR" altLang="en-US" sz="1575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575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Controller</a:t>
              </a:r>
              <a:endParaRPr lang="ko-KR" altLang="en-US" sz="1575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E1C7C47-1549-F4C4-A0D2-0EE8DE5244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0" r="19276"/>
            <a:stretch/>
          </p:blipFill>
          <p:spPr>
            <a:xfrm>
              <a:off x="4005618" y="1415782"/>
              <a:ext cx="7093546" cy="3356767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8F3D136-56DE-2AC2-EBD1-BB03857F3F59}"/>
              </a:ext>
            </a:extLst>
          </p:cNvPr>
          <p:cNvGrpSpPr/>
          <p:nvPr/>
        </p:nvGrpSpPr>
        <p:grpSpPr>
          <a:xfrm>
            <a:off x="7851727" y="1607130"/>
            <a:ext cx="5521514" cy="4445982"/>
            <a:chOff x="7851727" y="1607130"/>
            <a:chExt cx="5521514" cy="444598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BA54DCD-1558-4D30-70BC-729A45A8FD89}"/>
                </a:ext>
              </a:extLst>
            </p:cNvPr>
            <p:cNvSpPr/>
            <p:nvPr/>
          </p:nvSpPr>
          <p:spPr>
            <a:xfrm>
              <a:off x="11353799" y="5758451"/>
              <a:ext cx="2019441" cy="294661"/>
            </a:xfrm>
            <a:prstGeom prst="rect">
              <a:avLst/>
            </a:prstGeom>
            <a:solidFill>
              <a:srgbClr val="17A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75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업로드 </a:t>
              </a:r>
              <a:r>
                <a:rPr lang="en-US" altLang="ko-KR" sz="1575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Controller</a:t>
              </a:r>
              <a:endParaRPr lang="ko-KR" altLang="en-US" sz="1575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39B273C-7F1D-16BC-5FD3-B300853535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23" r="16942"/>
            <a:stretch/>
          </p:blipFill>
          <p:spPr>
            <a:xfrm>
              <a:off x="7851727" y="1607130"/>
              <a:ext cx="5521514" cy="41519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1929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7F1EE062-041C-57D9-BE00-4BF695F77045}"/>
              </a:ext>
            </a:extLst>
          </p:cNvPr>
          <p:cNvSpPr txBox="1"/>
          <p:nvPr/>
        </p:nvSpPr>
        <p:spPr>
          <a:xfrm>
            <a:off x="152400" y="190505"/>
            <a:ext cx="1127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PART4 </a:t>
            </a:r>
            <a:r>
              <a:rPr lang="ko-KR" altLang="en-US" sz="28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구현</a:t>
            </a:r>
            <a:r>
              <a:rPr lang="ko-KR" altLang="en-US" sz="36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소개 및 시연</a:t>
            </a:r>
            <a:endParaRPr lang="en-US" altLang="ko-KR" sz="36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006800F-85D0-7CBB-7E47-944F3CDA387D}"/>
              </a:ext>
            </a:extLst>
          </p:cNvPr>
          <p:cNvCxnSpPr>
            <a:cxnSpLocks/>
          </p:cNvCxnSpPr>
          <p:nvPr/>
        </p:nvCxnSpPr>
        <p:spPr>
          <a:xfrm flipH="1">
            <a:off x="152400" y="952500"/>
            <a:ext cx="853440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56D6E097-A946-520D-7ACD-8F0EE4D619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73" y="1068165"/>
            <a:ext cx="6246628" cy="3376737"/>
          </a:xfrm>
          <a:prstGeom prst="rect">
            <a:avLst/>
          </a:prstGeom>
          <a:ln>
            <a:solidFill>
              <a:srgbClr val="0099FF"/>
            </a:solidFill>
          </a:ln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43408840-179F-D682-3FA9-CCABB6783CAF}"/>
              </a:ext>
            </a:extLst>
          </p:cNvPr>
          <p:cNvGrpSpPr/>
          <p:nvPr/>
        </p:nvGrpSpPr>
        <p:grpSpPr>
          <a:xfrm>
            <a:off x="4464788" y="4679153"/>
            <a:ext cx="9358423" cy="5448354"/>
            <a:chOff x="4433777" y="4522465"/>
            <a:chExt cx="8874326" cy="5448354"/>
          </a:xfrm>
        </p:grpSpPr>
        <p:pic>
          <p:nvPicPr>
            <p:cNvPr id="5" name="그림 4" descr="텍스트, 테이블이(가) 표시된 사진&#10;&#10;자동 생성된 설명">
              <a:extLst>
                <a:ext uri="{FF2B5EF4-FFF2-40B4-BE49-F238E27FC236}">
                  <a16:creationId xmlns:a16="http://schemas.microsoft.com/office/drawing/2014/main" id="{9178107E-5283-BD24-3EFC-2B04203C3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4522465"/>
              <a:ext cx="4164103" cy="5448353"/>
            </a:xfrm>
            <a:prstGeom prst="rect">
              <a:avLst/>
            </a:prstGeom>
            <a:ln>
              <a:solidFill>
                <a:srgbClr val="0099FF"/>
              </a:solidFill>
            </a:ln>
          </p:spPr>
        </p:pic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9F3AF3C8-D43A-D82E-134D-7C37CBCC6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3777" y="4522466"/>
              <a:ext cx="4683328" cy="5448353"/>
            </a:xfrm>
            <a:prstGeom prst="rect">
              <a:avLst/>
            </a:prstGeom>
            <a:ln>
              <a:solidFill>
                <a:srgbClr val="0099FF"/>
              </a:solidFill>
            </a:ln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AC81CB8-5CDD-40CC-4994-C592B9C67E52}"/>
              </a:ext>
            </a:extLst>
          </p:cNvPr>
          <p:cNvSpPr/>
          <p:nvPr/>
        </p:nvSpPr>
        <p:spPr>
          <a:xfrm>
            <a:off x="5829596" y="4089968"/>
            <a:ext cx="571206" cy="354923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2E69D21-302F-068D-4026-B193B782F9BE}"/>
              </a:ext>
            </a:extLst>
          </p:cNvPr>
          <p:cNvCxnSpPr>
            <a:cxnSpLocks/>
          </p:cNvCxnSpPr>
          <p:nvPr/>
        </p:nvCxnSpPr>
        <p:spPr>
          <a:xfrm>
            <a:off x="6400801" y="4267429"/>
            <a:ext cx="1447799" cy="291253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D52E276-7235-42C9-9EC5-CD18EB92CF02}"/>
              </a:ext>
            </a:extLst>
          </p:cNvPr>
          <p:cNvGrpSpPr/>
          <p:nvPr/>
        </p:nvGrpSpPr>
        <p:grpSpPr>
          <a:xfrm>
            <a:off x="13944600" y="0"/>
            <a:ext cx="4343400" cy="10287000"/>
            <a:chOff x="13944600" y="0"/>
            <a:chExt cx="4343400" cy="1028700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EF15DE2-5CE5-4265-95A8-9B6689845F14}"/>
                </a:ext>
              </a:extLst>
            </p:cNvPr>
            <p:cNvSpPr/>
            <p:nvPr/>
          </p:nvSpPr>
          <p:spPr>
            <a:xfrm>
              <a:off x="13944600" y="0"/>
              <a:ext cx="4343400" cy="10287000"/>
            </a:xfrm>
            <a:prstGeom prst="rect">
              <a:avLst/>
            </a:prstGeom>
            <a:solidFill>
              <a:srgbClr val="0099FF"/>
            </a:solidFill>
            <a:ln>
              <a:solidFill>
                <a:srgbClr val="00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9F550A-798B-06E8-9D64-117B6C0C57D6}"/>
                </a:ext>
              </a:extLst>
            </p:cNvPr>
            <p:cNvSpPr txBox="1"/>
            <p:nvPr/>
          </p:nvSpPr>
          <p:spPr>
            <a:xfrm>
              <a:off x="14229907" y="4212154"/>
              <a:ext cx="35235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정장대여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63C34C-4A8E-9202-8899-B502CDE6FB68}"/>
                </a:ext>
              </a:extLst>
            </p:cNvPr>
            <p:cNvSpPr txBox="1"/>
            <p:nvPr/>
          </p:nvSpPr>
          <p:spPr>
            <a:xfrm>
              <a:off x="14097000" y="5039261"/>
              <a:ext cx="41338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solidFill>
                    <a:schemeClr val="bg1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정장대여</a:t>
              </a:r>
              <a:r>
                <a:rPr lang="ko-KR" altLang="en-US" sz="1600" dirty="0">
                  <a:solidFill>
                    <a:schemeClr val="bg1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 기능으로 항목들을 작성하여 신청하면 </a:t>
              </a:r>
              <a:r>
                <a:rPr lang="ko-KR" altLang="en-US" sz="1600" dirty="0" err="1">
                  <a:solidFill>
                    <a:schemeClr val="bg1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신청정보</a:t>
              </a:r>
              <a:r>
                <a:rPr lang="ko-KR" altLang="en-US" sz="1600" dirty="0">
                  <a:solidFill>
                    <a:schemeClr val="bg1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 화면으로 출력됩니다</a:t>
              </a:r>
              <a:r>
                <a:rPr lang="en-US" altLang="ko-KR" sz="1600" dirty="0">
                  <a:solidFill>
                    <a:schemeClr val="bg1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.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2E10172-C4FE-886C-7464-9D113E03A1AD}"/>
                </a:ext>
              </a:extLst>
            </p:cNvPr>
            <p:cNvCxnSpPr>
              <a:cxnSpLocks/>
            </p:cNvCxnSpPr>
            <p:nvPr/>
          </p:nvCxnSpPr>
          <p:spPr>
            <a:xfrm>
              <a:off x="14249400" y="4836669"/>
              <a:ext cx="32766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85379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7F1EE062-041C-57D9-BE00-4BF695F77045}"/>
              </a:ext>
            </a:extLst>
          </p:cNvPr>
          <p:cNvSpPr txBox="1"/>
          <p:nvPr/>
        </p:nvSpPr>
        <p:spPr>
          <a:xfrm>
            <a:off x="152400" y="190505"/>
            <a:ext cx="1127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PART4 </a:t>
            </a:r>
            <a:r>
              <a:rPr lang="ko-KR" altLang="en-US" sz="28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구현</a:t>
            </a:r>
            <a:r>
              <a:rPr lang="ko-KR" altLang="en-US" sz="36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소개 및 시연</a:t>
            </a:r>
            <a:endParaRPr lang="en-US" altLang="ko-KR" sz="36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006800F-85D0-7CBB-7E47-944F3CDA387D}"/>
              </a:ext>
            </a:extLst>
          </p:cNvPr>
          <p:cNvCxnSpPr>
            <a:cxnSpLocks/>
          </p:cNvCxnSpPr>
          <p:nvPr/>
        </p:nvCxnSpPr>
        <p:spPr>
          <a:xfrm flipH="1">
            <a:off x="152400" y="952500"/>
            <a:ext cx="853440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43ABA07D-B653-0CC2-3068-ECD1363CF97D}"/>
              </a:ext>
            </a:extLst>
          </p:cNvPr>
          <p:cNvGrpSpPr/>
          <p:nvPr/>
        </p:nvGrpSpPr>
        <p:grpSpPr>
          <a:xfrm>
            <a:off x="909329" y="1562100"/>
            <a:ext cx="4876535" cy="3913202"/>
            <a:chOff x="3073053" y="2153941"/>
            <a:chExt cx="4401487" cy="388154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8A7AB74-0C5F-4E3C-06E4-C968D96F1392}"/>
                </a:ext>
              </a:extLst>
            </p:cNvPr>
            <p:cNvSpPr/>
            <p:nvPr/>
          </p:nvSpPr>
          <p:spPr>
            <a:xfrm>
              <a:off x="5097541" y="5748086"/>
              <a:ext cx="2372518" cy="287398"/>
            </a:xfrm>
            <a:prstGeom prst="rect">
              <a:avLst/>
            </a:prstGeom>
            <a:solidFill>
              <a:srgbClr val="17A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75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정장대여</a:t>
              </a:r>
              <a:r>
                <a:rPr lang="ko-KR" altLang="en-US" sz="1575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575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Controller</a:t>
              </a:r>
              <a:endParaRPr lang="ko-KR" altLang="en-US" sz="1575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43ECC11-9078-0350-8EE1-E3E07FE99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3053" y="2153941"/>
              <a:ext cx="4401487" cy="3604510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469972C-879A-4F8F-9F2E-FDDDA762C810}"/>
              </a:ext>
            </a:extLst>
          </p:cNvPr>
          <p:cNvGrpSpPr/>
          <p:nvPr/>
        </p:nvGrpSpPr>
        <p:grpSpPr>
          <a:xfrm>
            <a:off x="6324600" y="2360543"/>
            <a:ext cx="6525627" cy="5939775"/>
            <a:chOff x="7484551" y="174839"/>
            <a:chExt cx="5889932" cy="589172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9354017-685A-C858-9FBC-CAFA6F294985}"/>
                </a:ext>
              </a:extLst>
            </p:cNvPr>
            <p:cNvSpPr/>
            <p:nvPr/>
          </p:nvSpPr>
          <p:spPr>
            <a:xfrm>
              <a:off x="11353799" y="5771898"/>
              <a:ext cx="2019441" cy="294661"/>
            </a:xfrm>
            <a:prstGeom prst="rect">
              <a:avLst/>
            </a:prstGeom>
            <a:solidFill>
              <a:srgbClr val="17A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75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정장대여</a:t>
              </a:r>
              <a:r>
                <a:rPr lang="ko-KR" altLang="en-US" sz="1575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575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DAO</a:t>
              </a:r>
              <a:endParaRPr lang="ko-KR" altLang="en-US" sz="1575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A679FEB-B161-66A2-6411-60A2AA240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4551" y="174839"/>
              <a:ext cx="5889932" cy="5605640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957B200-9579-7502-C200-F4C54273A3EA}"/>
              </a:ext>
            </a:extLst>
          </p:cNvPr>
          <p:cNvGrpSpPr/>
          <p:nvPr/>
        </p:nvGrpSpPr>
        <p:grpSpPr>
          <a:xfrm>
            <a:off x="785037" y="5737273"/>
            <a:ext cx="5025708" cy="4038077"/>
            <a:chOff x="6661505" y="5711719"/>
            <a:chExt cx="4536128" cy="400540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A12DC2A-C483-3D61-4413-8FA8564913A6}"/>
                </a:ext>
              </a:extLst>
            </p:cNvPr>
            <p:cNvSpPr/>
            <p:nvPr/>
          </p:nvSpPr>
          <p:spPr>
            <a:xfrm>
              <a:off x="8814766" y="9429728"/>
              <a:ext cx="2372518" cy="287398"/>
            </a:xfrm>
            <a:prstGeom prst="rect">
              <a:avLst/>
            </a:prstGeom>
            <a:solidFill>
              <a:srgbClr val="17A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75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정장대여</a:t>
              </a:r>
              <a:r>
                <a:rPr lang="ko-KR" altLang="en-US" sz="1575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575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Service</a:t>
              </a:r>
              <a:endParaRPr lang="ko-KR" altLang="en-US" sz="1575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2C2B645-EB12-770C-410F-0BE69A2FA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1505" y="5711719"/>
              <a:ext cx="4536128" cy="3714772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8D060C5-FA9A-1AD0-95A0-2D864E5C0D20}"/>
              </a:ext>
            </a:extLst>
          </p:cNvPr>
          <p:cNvGrpSpPr/>
          <p:nvPr/>
        </p:nvGrpSpPr>
        <p:grpSpPr>
          <a:xfrm>
            <a:off x="13944600" y="0"/>
            <a:ext cx="4343400" cy="10287000"/>
            <a:chOff x="13944600" y="0"/>
            <a:chExt cx="4343400" cy="102870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C001FD3-57D1-8958-1875-27823D74AAB0}"/>
                </a:ext>
              </a:extLst>
            </p:cNvPr>
            <p:cNvSpPr/>
            <p:nvPr/>
          </p:nvSpPr>
          <p:spPr>
            <a:xfrm>
              <a:off x="13944600" y="0"/>
              <a:ext cx="4343400" cy="10287000"/>
            </a:xfrm>
            <a:prstGeom prst="rect">
              <a:avLst/>
            </a:prstGeom>
            <a:solidFill>
              <a:srgbClr val="0099FF"/>
            </a:solidFill>
            <a:ln>
              <a:solidFill>
                <a:srgbClr val="00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2BA14C5-4C11-A72B-DC97-AE764EEA6A97}"/>
                </a:ext>
              </a:extLst>
            </p:cNvPr>
            <p:cNvSpPr txBox="1"/>
            <p:nvPr/>
          </p:nvSpPr>
          <p:spPr>
            <a:xfrm>
              <a:off x="14229907" y="4212154"/>
              <a:ext cx="35235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정장대여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F2CFAA2-87C0-4CB4-CADE-CC43D6616347}"/>
                </a:ext>
              </a:extLst>
            </p:cNvPr>
            <p:cNvSpPr txBox="1"/>
            <p:nvPr/>
          </p:nvSpPr>
          <p:spPr>
            <a:xfrm>
              <a:off x="14097000" y="5039261"/>
              <a:ext cx="41338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solidFill>
                    <a:schemeClr val="bg1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정장대여</a:t>
              </a:r>
              <a:r>
                <a:rPr lang="ko-KR" altLang="en-US" sz="1600" dirty="0">
                  <a:solidFill>
                    <a:schemeClr val="bg1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 기능으로 항목들을 작성하여 신청하면 </a:t>
              </a:r>
              <a:r>
                <a:rPr lang="ko-KR" altLang="en-US" sz="1600" dirty="0" err="1">
                  <a:solidFill>
                    <a:schemeClr val="bg1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신청정보</a:t>
              </a:r>
              <a:r>
                <a:rPr lang="ko-KR" altLang="en-US" sz="1600" dirty="0">
                  <a:solidFill>
                    <a:schemeClr val="bg1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 화면으로 출력됩니다</a:t>
              </a:r>
              <a:r>
                <a:rPr lang="en-US" altLang="ko-KR" sz="1600" dirty="0">
                  <a:solidFill>
                    <a:schemeClr val="bg1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.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2418EBF-A439-AED8-42E6-F01E976106F0}"/>
                </a:ext>
              </a:extLst>
            </p:cNvPr>
            <p:cNvCxnSpPr>
              <a:cxnSpLocks/>
            </p:cNvCxnSpPr>
            <p:nvPr/>
          </p:nvCxnSpPr>
          <p:spPr>
            <a:xfrm>
              <a:off x="14249400" y="4836669"/>
              <a:ext cx="32766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4912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ACF7EB71-0072-BD80-102B-991955504F9C}"/>
              </a:ext>
            </a:extLst>
          </p:cNvPr>
          <p:cNvSpPr/>
          <p:nvPr/>
        </p:nvSpPr>
        <p:spPr>
          <a:xfrm>
            <a:off x="13944600" y="0"/>
            <a:ext cx="4343400" cy="10287000"/>
          </a:xfrm>
          <a:prstGeom prst="rect">
            <a:avLst/>
          </a:prstGeom>
          <a:solidFill>
            <a:srgbClr val="0099FF"/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1EE062-041C-57D9-BE00-4BF695F77045}"/>
              </a:ext>
            </a:extLst>
          </p:cNvPr>
          <p:cNvSpPr txBox="1"/>
          <p:nvPr/>
        </p:nvSpPr>
        <p:spPr>
          <a:xfrm>
            <a:off x="152400" y="190505"/>
            <a:ext cx="1127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PART4 </a:t>
            </a:r>
            <a:r>
              <a:rPr lang="ko-KR" altLang="en-US" sz="28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구현</a:t>
            </a:r>
            <a:r>
              <a:rPr lang="ko-KR" altLang="en-US" sz="36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소개 및 시연</a:t>
            </a:r>
            <a:endParaRPr lang="en-US" altLang="ko-KR" sz="36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006800F-85D0-7CBB-7E47-944F3CDA387D}"/>
              </a:ext>
            </a:extLst>
          </p:cNvPr>
          <p:cNvCxnSpPr>
            <a:cxnSpLocks/>
          </p:cNvCxnSpPr>
          <p:nvPr/>
        </p:nvCxnSpPr>
        <p:spPr>
          <a:xfrm flipH="1">
            <a:off x="152400" y="952500"/>
            <a:ext cx="853440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BCE3B4E-2362-9522-B877-BA5A4F1BB141}"/>
              </a:ext>
            </a:extLst>
          </p:cNvPr>
          <p:cNvSpPr txBox="1"/>
          <p:nvPr/>
        </p:nvSpPr>
        <p:spPr>
          <a:xfrm>
            <a:off x="14097000" y="4229100"/>
            <a:ext cx="3523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상담신청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A594A2-A6F9-CDE5-C143-672CBE82F4C3}"/>
              </a:ext>
            </a:extLst>
          </p:cNvPr>
          <p:cNvSpPr txBox="1"/>
          <p:nvPr/>
        </p:nvSpPr>
        <p:spPr>
          <a:xfrm>
            <a:off x="14097000" y="5039261"/>
            <a:ext cx="4133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회원이 운영자에게 요청하여 상담신청 시 운영자가 상담신청 현황을 업데이트 하여 나의 상담 현황을 페이지에서 확인 가능</a:t>
            </a:r>
            <a:r>
              <a:rPr lang="en-US" altLang="ko-KR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7DB1D45-2CBA-D247-1E5C-3025FDBD9DFB}"/>
              </a:ext>
            </a:extLst>
          </p:cNvPr>
          <p:cNvCxnSpPr>
            <a:cxnSpLocks/>
          </p:cNvCxnSpPr>
          <p:nvPr/>
        </p:nvCxnSpPr>
        <p:spPr>
          <a:xfrm>
            <a:off x="14249400" y="4836669"/>
            <a:ext cx="3276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B63EE89-BE3B-B195-832B-7008354F9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131" y="2149492"/>
            <a:ext cx="3366627" cy="7219906"/>
          </a:xfrm>
          <a:prstGeom prst="rect">
            <a:avLst/>
          </a:prstGeom>
          <a:ln>
            <a:solidFill>
              <a:srgbClr val="0099FF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376602-6372-9F69-95C0-BDC7E18B9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98" y="1092799"/>
            <a:ext cx="5869962" cy="4853118"/>
          </a:xfrm>
          <a:prstGeom prst="rect">
            <a:avLst/>
          </a:prstGeom>
          <a:ln>
            <a:solidFill>
              <a:srgbClr val="0099FF"/>
            </a:solidFill>
          </a:ln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765FC4A5-1070-042E-2D78-5447C57DF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632" y="2136800"/>
            <a:ext cx="3620143" cy="7232601"/>
          </a:xfrm>
          <a:prstGeom prst="rect">
            <a:avLst/>
          </a:prstGeom>
          <a:ln>
            <a:solidFill>
              <a:srgbClr val="0099FF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DEF45F-B418-C349-4B63-85F87125AD30}"/>
              </a:ext>
            </a:extLst>
          </p:cNvPr>
          <p:cNvSpPr/>
          <p:nvPr/>
        </p:nvSpPr>
        <p:spPr>
          <a:xfrm>
            <a:off x="3124200" y="1106090"/>
            <a:ext cx="2954261" cy="247990"/>
          </a:xfrm>
          <a:prstGeom prst="rect">
            <a:avLst/>
          </a:prstGeom>
          <a:solidFill>
            <a:srgbClr val="17A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관리자페이지 회원관리 상담신청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4AC09E9-72B3-EDA9-54E2-B43F41E4F777}"/>
              </a:ext>
            </a:extLst>
          </p:cNvPr>
          <p:cNvSpPr/>
          <p:nvPr/>
        </p:nvSpPr>
        <p:spPr>
          <a:xfrm>
            <a:off x="208499" y="3619500"/>
            <a:ext cx="5869961" cy="247993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3E642F8-1230-CF5E-5315-37B559C17661}"/>
              </a:ext>
            </a:extLst>
          </p:cNvPr>
          <p:cNvCxnSpPr>
            <a:cxnSpLocks/>
          </p:cNvCxnSpPr>
          <p:nvPr/>
        </p:nvCxnSpPr>
        <p:spPr>
          <a:xfrm>
            <a:off x="6088344" y="3771900"/>
            <a:ext cx="436684" cy="91440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E0F8176-CACE-7B9D-6E2E-C57EC848DBD5}"/>
              </a:ext>
            </a:extLst>
          </p:cNvPr>
          <p:cNvCxnSpPr>
            <a:cxnSpLocks/>
          </p:cNvCxnSpPr>
          <p:nvPr/>
        </p:nvCxnSpPr>
        <p:spPr>
          <a:xfrm>
            <a:off x="10011775" y="5870258"/>
            <a:ext cx="601489" cy="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9CF03DE-C45F-BB9B-2286-FF0FC8797A2F}"/>
              </a:ext>
            </a:extLst>
          </p:cNvPr>
          <p:cNvSpPr/>
          <p:nvPr/>
        </p:nvSpPr>
        <p:spPr>
          <a:xfrm>
            <a:off x="6525028" y="8841717"/>
            <a:ext cx="3259073" cy="527681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5A638B8-A919-6480-A7EC-0499D98F3036}"/>
              </a:ext>
            </a:extLst>
          </p:cNvPr>
          <p:cNvSpPr/>
          <p:nvPr/>
        </p:nvSpPr>
        <p:spPr>
          <a:xfrm>
            <a:off x="10881859" y="8841716"/>
            <a:ext cx="2942001" cy="527681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5223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ACF7EB71-0072-BD80-102B-991955504F9C}"/>
              </a:ext>
            </a:extLst>
          </p:cNvPr>
          <p:cNvSpPr/>
          <p:nvPr/>
        </p:nvSpPr>
        <p:spPr>
          <a:xfrm>
            <a:off x="13944600" y="0"/>
            <a:ext cx="4343400" cy="10287000"/>
          </a:xfrm>
          <a:prstGeom prst="rect">
            <a:avLst/>
          </a:prstGeom>
          <a:solidFill>
            <a:srgbClr val="0099FF"/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1EE062-041C-57D9-BE00-4BF695F77045}"/>
              </a:ext>
            </a:extLst>
          </p:cNvPr>
          <p:cNvSpPr txBox="1"/>
          <p:nvPr/>
        </p:nvSpPr>
        <p:spPr>
          <a:xfrm>
            <a:off x="152400" y="190505"/>
            <a:ext cx="1127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PART4 </a:t>
            </a:r>
            <a:r>
              <a:rPr lang="ko-KR" altLang="en-US" sz="28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구현</a:t>
            </a:r>
            <a:r>
              <a:rPr lang="ko-KR" altLang="en-US" sz="36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소개 및 시연</a:t>
            </a:r>
            <a:endParaRPr lang="en-US" altLang="ko-KR" sz="36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006800F-85D0-7CBB-7E47-944F3CDA387D}"/>
              </a:ext>
            </a:extLst>
          </p:cNvPr>
          <p:cNvCxnSpPr>
            <a:cxnSpLocks/>
          </p:cNvCxnSpPr>
          <p:nvPr/>
        </p:nvCxnSpPr>
        <p:spPr>
          <a:xfrm flipH="1">
            <a:off x="152400" y="952500"/>
            <a:ext cx="853440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8121145-3C69-247E-C4D5-9D6DEA0EA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85900"/>
            <a:ext cx="11430000" cy="828574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A2B724A-F783-B321-85E7-CDA160D085E9}"/>
              </a:ext>
            </a:extLst>
          </p:cNvPr>
          <p:cNvSpPr/>
          <p:nvPr/>
        </p:nvSpPr>
        <p:spPr>
          <a:xfrm>
            <a:off x="1676400" y="6819900"/>
            <a:ext cx="11201400" cy="152400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17DF83-5F69-608A-241D-4F4F128B7D6A}"/>
              </a:ext>
            </a:extLst>
          </p:cNvPr>
          <p:cNvSpPr txBox="1"/>
          <p:nvPr/>
        </p:nvSpPr>
        <p:spPr>
          <a:xfrm>
            <a:off x="14097000" y="4229100"/>
            <a:ext cx="3523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상담신청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8AA69C-0188-1232-75B2-351C29FD6457}"/>
              </a:ext>
            </a:extLst>
          </p:cNvPr>
          <p:cNvSpPr txBox="1"/>
          <p:nvPr/>
        </p:nvSpPr>
        <p:spPr>
          <a:xfrm>
            <a:off x="14097000" y="5039261"/>
            <a:ext cx="4133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회원이 운영자에게 요청하여 상담신청 시 운영자가 상담신청 현황을 업데이트 하여 나의 상담 현황을 페이지에서 확인 가능</a:t>
            </a:r>
            <a:r>
              <a:rPr lang="en-US" altLang="ko-KR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60D7172-388D-A2B8-1E95-F37283BC5292}"/>
              </a:ext>
            </a:extLst>
          </p:cNvPr>
          <p:cNvCxnSpPr>
            <a:cxnSpLocks/>
          </p:cNvCxnSpPr>
          <p:nvPr/>
        </p:nvCxnSpPr>
        <p:spPr>
          <a:xfrm>
            <a:off x="14249400" y="4836669"/>
            <a:ext cx="3276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307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ACF7EB71-0072-BD80-102B-991955504F9C}"/>
              </a:ext>
            </a:extLst>
          </p:cNvPr>
          <p:cNvSpPr/>
          <p:nvPr/>
        </p:nvSpPr>
        <p:spPr>
          <a:xfrm>
            <a:off x="13944600" y="0"/>
            <a:ext cx="4343400" cy="10287000"/>
          </a:xfrm>
          <a:prstGeom prst="rect">
            <a:avLst/>
          </a:prstGeom>
          <a:solidFill>
            <a:srgbClr val="0099FF"/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1EE062-041C-57D9-BE00-4BF695F77045}"/>
              </a:ext>
            </a:extLst>
          </p:cNvPr>
          <p:cNvSpPr txBox="1"/>
          <p:nvPr/>
        </p:nvSpPr>
        <p:spPr>
          <a:xfrm>
            <a:off x="152400" y="190505"/>
            <a:ext cx="1127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PART4 </a:t>
            </a:r>
            <a:r>
              <a:rPr lang="ko-KR" altLang="en-US" sz="28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구현</a:t>
            </a:r>
            <a:r>
              <a:rPr lang="ko-KR" altLang="en-US" sz="36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소개 및 시연</a:t>
            </a:r>
            <a:endParaRPr lang="en-US" altLang="ko-KR" sz="36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006800F-85D0-7CBB-7E47-944F3CDA387D}"/>
              </a:ext>
            </a:extLst>
          </p:cNvPr>
          <p:cNvCxnSpPr>
            <a:cxnSpLocks/>
          </p:cNvCxnSpPr>
          <p:nvPr/>
        </p:nvCxnSpPr>
        <p:spPr>
          <a:xfrm flipH="1">
            <a:off x="152400" y="952500"/>
            <a:ext cx="853440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1E4215D1-99FC-3E9D-C570-D1C241C78EEF}"/>
              </a:ext>
            </a:extLst>
          </p:cNvPr>
          <p:cNvGrpSpPr/>
          <p:nvPr/>
        </p:nvGrpSpPr>
        <p:grpSpPr>
          <a:xfrm>
            <a:off x="638537" y="2769854"/>
            <a:ext cx="5975117" cy="2438245"/>
            <a:chOff x="7577485" y="6143579"/>
            <a:chExt cx="5591175" cy="226940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1B40C74-4692-7F40-A3AE-5B01CD2EF502}"/>
                </a:ext>
              </a:extLst>
            </p:cNvPr>
            <p:cNvSpPr/>
            <p:nvPr/>
          </p:nvSpPr>
          <p:spPr>
            <a:xfrm>
              <a:off x="11149219" y="8118324"/>
              <a:ext cx="2019441" cy="294661"/>
            </a:xfrm>
            <a:prstGeom prst="rect">
              <a:avLst/>
            </a:prstGeom>
            <a:solidFill>
              <a:srgbClr val="17A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75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상담신청확인 </a:t>
              </a:r>
              <a:r>
                <a:rPr lang="en-US" altLang="ko-KR" sz="1575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DAO</a:t>
              </a:r>
              <a:endParaRPr lang="ko-KR" altLang="en-US" sz="1575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B772348-C920-EB81-7DF1-5736CBC84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7485" y="6143579"/>
              <a:ext cx="5591175" cy="1982399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AFB664E-DACD-7337-45C0-ECA5A61DCB02}"/>
              </a:ext>
            </a:extLst>
          </p:cNvPr>
          <p:cNvGrpSpPr/>
          <p:nvPr/>
        </p:nvGrpSpPr>
        <p:grpSpPr>
          <a:xfrm>
            <a:off x="292207" y="5877778"/>
            <a:ext cx="6277845" cy="2427143"/>
            <a:chOff x="869913" y="7811060"/>
            <a:chExt cx="5874450" cy="225907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98D7072-0704-1716-C2D1-7E6F1D9C78CA}"/>
                </a:ext>
              </a:extLst>
            </p:cNvPr>
            <p:cNvSpPr/>
            <p:nvPr/>
          </p:nvSpPr>
          <p:spPr>
            <a:xfrm>
              <a:off x="4371845" y="9782735"/>
              <a:ext cx="2372518" cy="287398"/>
            </a:xfrm>
            <a:prstGeom prst="rect">
              <a:avLst/>
            </a:prstGeom>
            <a:solidFill>
              <a:srgbClr val="17A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75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상담신청확인 </a:t>
              </a:r>
              <a:r>
                <a:rPr lang="en-US" altLang="ko-KR" sz="1575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Service</a:t>
              </a:r>
              <a:endParaRPr lang="ko-KR" altLang="en-US" sz="1575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76C7369-9CF2-3A24-D5AE-890D5D11F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913" y="7811060"/>
              <a:ext cx="5867400" cy="1971675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13D8F4F-D203-6B6E-034D-A9F349B20058}"/>
              </a:ext>
            </a:extLst>
          </p:cNvPr>
          <p:cNvGrpSpPr/>
          <p:nvPr/>
        </p:nvGrpSpPr>
        <p:grpSpPr>
          <a:xfrm>
            <a:off x="6794990" y="3274807"/>
            <a:ext cx="6738704" cy="5190901"/>
            <a:chOff x="5190979" y="4538142"/>
            <a:chExt cx="6305696" cy="483145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3264F37-B090-43F2-F026-45D30844FFC0}"/>
                </a:ext>
              </a:extLst>
            </p:cNvPr>
            <p:cNvSpPr/>
            <p:nvPr/>
          </p:nvSpPr>
          <p:spPr>
            <a:xfrm>
              <a:off x="8792017" y="9082196"/>
              <a:ext cx="2701732" cy="287398"/>
            </a:xfrm>
            <a:prstGeom prst="rect">
              <a:avLst/>
            </a:prstGeom>
            <a:solidFill>
              <a:srgbClr val="17A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75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상담신청확인 </a:t>
              </a:r>
              <a:r>
                <a:rPr lang="en-US" altLang="ko-KR" sz="1575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Controller</a:t>
              </a:r>
              <a:endParaRPr lang="ko-KR" altLang="en-US" sz="1575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0AB0418-B5F7-0FF4-76BF-FE28B7515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0979" y="4538142"/>
              <a:ext cx="6305696" cy="4537966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55979EC-622E-D16D-C5F6-532C91BA2E23}"/>
              </a:ext>
            </a:extLst>
          </p:cNvPr>
          <p:cNvSpPr txBox="1"/>
          <p:nvPr/>
        </p:nvSpPr>
        <p:spPr>
          <a:xfrm>
            <a:off x="14097000" y="4229100"/>
            <a:ext cx="3523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상담신청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A9D158-5A00-6986-E6E2-A52176486B37}"/>
              </a:ext>
            </a:extLst>
          </p:cNvPr>
          <p:cNvSpPr txBox="1"/>
          <p:nvPr/>
        </p:nvSpPr>
        <p:spPr>
          <a:xfrm>
            <a:off x="14097000" y="5039261"/>
            <a:ext cx="4133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회원이 운영자에게 요청하여 상담신청 시 운영자가 상담신청 현황을 업데이트 하여 나의 상담 현황을 페이지에서 확인 가능</a:t>
            </a:r>
            <a:r>
              <a:rPr lang="en-US" altLang="ko-KR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20F5920-AC8D-04C0-BC2E-94418D5C7753}"/>
              </a:ext>
            </a:extLst>
          </p:cNvPr>
          <p:cNvCxnSpPr>
            <a:cxnSpLocks/>
          </p:cNvCxnSpPr>
          <p:nvPr/>
        </p:nvCxnSpPr>
        <p:spPr>
          <a:xfrm>
            <a:off x="14249400" y="4836669"/>
            <a:ext cx="3276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488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99FF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84761F-1315-8D85-547F-538C4DF299C1}"/>
              </a:ext>
            </a:extLst>
          </p:cNvPr>
          <p:cNvSpPr txBox="1"/>
          <p:nvPr/>
        </p:nvSpPr>
        <p:spPr>
          <a:xfrm>
            <a:off x="914401" y="2367294"/>
            <a:ext cx="5745539" cy="538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43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4399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D08963-F39E-A319-D72A-609D6E90306B}"/>
              </a:ext>
            </a:extLst>
          </p:cNvPr>
          <p:cNvSpPr txBox="1"/>
          <p:nvPr/>
        </p:nvSpPr>
        <p:spPr>
          <a:xfrm>
            <a:off x="10401300" y="3086103"/>
            <a:ext cx="73152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PART. 1</a:t>
            </a:r>
          </a:p>
          <a:p>
            <a:pPr algn="r"/>
            <a:endParaRPr lang="en-US" altLang="ko-KR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5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팀원소개</a:t>
            </a:r>
            <a:endParaRPr lang="en-US" altLang="ko-KR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4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 별 역할 소개</a:t>
            </a:r>
            <a:endParaRPr lang="en-US" altLang="ko-KR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1001">
            <a:extLst>
              <a:ext uri="{FF2B5EF4-FFF2-40B4-BE49-F238E27FC236}">
                <a16:creationId xmlns:a16="http://schemas.microsoft.com/office/drawing/2014/main" id="{54C720A0-78CD-8E1B-53C0-AB68D62548E7}"/>
              </a:ext>
            </a:extLst>
          </p:cNvPr>
          <p:cNvGrpSpPr/>
          <p:nvPr/>
        </p:nvGrpSpPr>
        <p:grpSpPr>
          <a:xfrm>
            <a:off x="9829800" y="6057900"/>
            <a:ext cx="8458200" cy="76200"/>
            <a:chOff x="13104354" y="6200610"/>
            <a:chExt cx="3459042" cy="77219"/>
          </a:xfrm>
        </p:grpSpPr>
        <p:pic>
          <p:nvPicPr>
            <p:cNvPr id="11" name="Object 3">
              <a:extLst>
                <a:ext uri="{FF2B5EF4-FFF2-40B4-BE49-F238E27FC236}">
                  <a16:creationId xmlns:a16="http://schemas.microsoft.com/office/drawing/2014/main" id="{C4003492-C8C2-0BBD-C65D-352D99715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ACF7EB71-0072-BD80-102B-991955504F9C}"/>
              </a:ext>
            </a:extLst>
          </p:cNvPr>
          <p:cNvSpPr/>
          <p:nvPr/>
        </p:nvSpPr>
        <p:spPr>
          <a:xfrm>
            <a:off x="13944600" y="0"/>
            <a:ext cx="4343400" cy="10287000"/>
          </a:xfrm>
          <a:prstGeom prst="rect">
            <a:avLst/>
          </a:prstGeom>
          <a:solidFill>
            <a:srgbClr val="0099FF"/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1EE062-041C-57D9-BE00-4BF695F77045}"/>
              </a:ext>
            </a:extLst>
          </p:cNvPr>
          <p:cNvSpPr txBox="1"/>
          <p:nvPr/>
        </p:nvSpPr>
        <p:spPr>
          <a:xfrm>
            <a:off x="152400" y="190505"/>
            <a:ext cx="1127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PART4 </a:t>
            </a:r>
            <a:r>
              <a:rPr lang="ko-KR" altLang="en-US" sz="28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구현</a:t>
            </a:r>
            <a:r>
              <a:rPr lang="ko-KR" altLang="en-US" sz="36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소개 및 시연</a:t>
            </a:r>
            <a:endParaRPr lang="en-US" altLang="ko-KR" sz="36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006800F-85D0-7CBB-7E47-944F3CDA387D}"/>
              </a:ext>
            </a:extLst>
          </p:cNvPr>
          <p:cNvCxnSpPr>
            <a:cxnSpLocks/>
          </p:cNvCxnSpPr>
          <p:nvPr/>
        </p:nvCxnSpPr>
        <p:spPr>
          <a:xfrm flipH="1">
            <a:off x="152400" y="952500"/>
            <a:ext cx="853440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BCE3B4E-2362-9522-B877-BA5A4F1BB141}"/>
              </a:ext>
            </a:extLst>
          </p:cNvPr>
          <p:cNvSpPr txBox="1"/>
          <p:nvPr/>
        </p:nvSpPr>
        <p:spPr>
          <a:xfrm>
            <a:off x="14097000" y="4163240"/>
            <a:ext cx="3523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회원 마이페이지</a:t>
            </a:r>
            <a:endParaRPr lang="ko-KR" altLang="en-US" sz="28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A594A2-A6F9-CDE5-C143-672CBE82F4C3}"/>
              </a:ext>
            </a:extLst>
          </p:cNvPr>
          <p:cNvSpPr txBox="1"/>
          <p:nvPr/>
        </p:nvSpPr>
        <p:spPr>
          <a:xfrm>
            <a:off x="14097000" y="5039261"/>
            <a:ext cx="413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회원 마이페이지에서 </a:t>
            </a:r>
            <a:r>
              <a:rPr lang="ko-KR" altLang="en-US" sz="1600" dirty="0" err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내정보</a:t>
            </a:r>
            <a:r>
              <a:rPr lang="ko-KR" altLang="en-US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확인과 수정과 회원탈퇴가 가능합니다</a:t>
            </a:r>
            <a:r>
              <a:rPr lang="en-US" altLang="ko-KR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7DB1D45-2CBA-D247-1E5C-3025FDBD9DFB}"/>
              </a:ext>
            </a:extLst>
          </p:cNvPr>
          <p:cNvCxnSpPr>
            <a:cxnSpLocks/>
          </p:cNvCxnSpPr>
          <p:nvPr/>
        </p:nvCxnSpPr>
        <p:spPr>
          <a:xfrm>
            <a:off x="14249400" y="4836669"/>
            <a:ext cx="3276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A1B35022-BF87-1240-B89D-E84A87C60910}"/>
              </a:ext>
            </a:extLst>
          </p:cNvPr>
          <p:cNvGrpSpPr/>
          <p:nvPr/>
        </p:nvGrpSpPr>
        <p:grpSpPr>
          <a:xfrm>
            <a:off x="228600" y="1127796"/>
            <a:ext cx="7315200" cy="3911462"/>
            <a:chOff x="228600" y="1127796"/>
            <a:chExt cx="8610600" cy="4419174"/>
          </a:xfrm>
        </p:grpSpPr>
        <p:pic>
          <p:nvPicPr>
            <p:cNvPr id="3" name="그림 2" descr="텍스트이(가) 표시된 사진&#10;&#10;자동 생성된 설명">
              <a:extLst>
                <a:ext uri="{FF2B5EF4-FFF2-40B4-BE49-F238E27FC236}">
                  <a16:creationId xmlns:a16="http://schemas.microsoft.com/office/drawing/2014/main" id="{6F0577BF-AFBB-881E-829A-C2F1FFA32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1127796"/>
              <a:ext cx="8610600" cy="4419174"/>
            </a:xfrm>
            <a:prstGeom prst="rect">
              <a:avLst/>
            </a:prstGeom>
            <a:ln>
              <a:solidFill>
                <a:srgbClr val="0099FF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586F918-D5CC-A34D-14C3-4BE5281FA096}"/>
                </a:ext>
              </a:extLst>
            </p:cNvPr>
            <p:cNvSpPr/>
            <p:nvPr/>
          </p:nvSpPr>
          <p:spPr>
            <a:xfrm>
              <a:off x="6887291" y="4985503"/>
              <a:ext cx="1951909" cy="561467"/>
            </a:xfrm>
            <a:prstGeom prst="rect">
              <a:avLst/>
            </a:prstGeom>
            <a:solidFill>
              <a:srgbClr val="17A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 마이페이지</a:t>
              </a:r>
            </a:p>
          </p:txBody>
        </p:sp>
      </p:grp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FB65267-A618-5170-0145-49731CEB7C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5247743"/>
            <a:ext cx="6736344" cy="4419174"/>
          </a:xfrm>
          <a:prstGeom prst="rect">
            <a:avLst/>
          </a:prstGeom>
          <a:ln>
            <a:solidFill>
              <a:srgbClr val="0099FF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2634E13-A7D2-1E0B-DB69-D079329A86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064" y="866076"/>
            <a:ext cx="4343399" cy="8823168"/>
          </a:xfrm>
          <a:prstGeom prst="rect">
            <a:avLst/>
          </a:prstGeom>
          <a:ln>
            <a:solidFill>
              <a:srgbClr val="0099FF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8D470CD-F850-59B2-9A85-FC1C8DD83DB3}"/>
              </a:ext>
            </a:extLst>
          </p:cNvPr>
          <p:cNvSpPr/>
          <p:nvPr/>
        </p:nvSpPr>
        <p:spPr>
          <a:xfrm>
            <a:off x="914400" y="4339707"/>
            <a:ext cx="1219200" cy="49696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A39C01-27C6-1EFF-EE80-6EA1272BA613}"/>
              </a:ext>
            </a:extLst>
          </p:cNvPr>
          <p:cNvSpPr/>
          <p:nvPr/>
        </p:nvSpPr>
        <p:spPr>
          <a:xfrm>
            <a:off x="2895600" y="7353300"/>
            <a:ext cx="4343400" cy="76200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53F9167-99EA-18FD-3131-22033A37F773}"/>
              </a:ext>
            </a:extLst>
          </p:cNvPr>
          <p:cNvSpPr/>
          <p:nvPr/>
        </p:nvSpPr>
        <p:spPr>
          <a:xfrm>
            <a:off x="9753600" y="8953499"/>
            <a:ext cx="3352800" cy="713417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8ACB0E2-00B3-8A08-658A-1792AE214D8E}"/>
              </a:ext>
            </a:extLst>
          </p:cNvPr>
          <p:cNvCxnSpPr>
            <a:cxnSpLocks/>
          </p:cNvCxnSpPr>
          <p:nvPr/>
        </p:nvCxnSpPr>
        <p:spPr>
          <a:xfrm>
            <a:off x="1828800" y="4790777"/>
            <a:ext cx="872090" cy="423776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1C662EC-9D99-D88F-33A8-EBF7475DD447}"/>
              </a:ext>
            </a:extLst>
          </p:cNvPr>
          <p:cNvCxnSpPr>
            <a:cxnSpLocks/>
          </p:cNvCxnSpPr>
          <p:nvPr/>
        </p:nvCxnSpPr>
        <p:spPr>
          <a:xfrm>
            <a:off x="7231219" y="7903412"/>
            <a:ext cx="1912781" cy="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272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6D74CAE-9418-26C0-5102-71102D18C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0" y="2129128"/>
            <a:ext cx="5630978" cy="76771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3157DD3-94F7-CBBB-F440-A0636C441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43100"/>
            <a:ext cx="5257800" cy="80492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ACF7EB71-0072-BD80-102B-991955504F9C}"/>
              </a:ext>
            </a:extLst>
          </p:cNvPr>
          <p:cNvSpPr/>
          <p:nvPr/>
        </p:nvSpPr>
        <p:spPr>
          <a:xfrm>
            <a:off x="13944600" y="0"/>
            <a:ext cx="4343400" cy="10287000"/>
          </a:xfrm>
          <a:prstGeom prst="rect">
            <a:avLst/>
          </a:prstGeom>
          <a:solidFill>
            <a:srgbClr val="0099FF"/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1EE062-041C-57D9-BE00-4BF695F77045}"/>
              </a:ext>
            </a:extLst>
          </p:cNvPr>
          <p:cNvSpPr txBox="1"/>
          <p:nvPr/>
        </p:nvSpPr>
        <p:spPr>
          <a:xfrm>
            <a:off x="152400" y="190505"/>
            <a:ext cx="1127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PART4 </a:t>
            </a:r>
            <a:r>
              <a:rPr lang="ko-KR" altLang="en-US" sz="28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구현</a:t>
            </a:r>
            <a:r>
              <a:rPr lang="ko-KR" altLang="en-US" sz="36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소개 및 시연</a:t>
            </a:r>
            <a:endParaRPr lang="en-US" altLang="ko-KR" sz="36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006800F-85D0-7CBB-7E47-944F3CDA387D}"/>
              </a:ext>
            </a:extLst>
          </p:cNvPr>
          <p:cNvCxnSpPr>
            <a:cxnSpLocks/>
          </p:cNvCxnSpPr>
          <p:nvPr/>
        </p:nvCxnSpPr>
        <p:spPr>
          <a:xfrm flipH="1">
            <a:off x="152400" y="952500"/>
            <a:ext cx="853440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BCE3B4E-2362-9522-B877-BA5A4F1BB141}"/>
              </a:ext>
            </a:extLst>
          </p:cNvPr>
          <p:cNvSpPr txBox="1"/>
          <p:nvPr/>
        </p:nvSpPr>
        <p:spPr>
          <a:xfrm>
            <a:off x="14097000" y="4212154"/>
            <a:ext cx="3523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회원탈퇴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A594A2-A6F9-CDE5-C143-672CBE82F4C3}"/>
              </a:ext>
            </a:extLst>
          </p:cNvPr>
          <p:cNvSpPr txBox="1"/>
          <p:nvPr/>
        </p:nvSpPr>
        <p:spPr>
          <a:xfrm>
            <a:off x="14097000" y="5039261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회원정보수정을 통하여 </a:t>
            </a:r>
            <a:r>
              <a:rPr lang="ko-KR" altLang="en-US" sz="1600" dirty="0" err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회원탈퇴가능</a:t>
            </a:r>
            <a:endParaRPr lang="en-US" altLang="ko-KR" sz="1600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7DB1D45-2CBA-D247-1E5C-3025FDBD9DFB}"/>
              </a:ext>
            </a:extLst>
          </p:cNvPr>
          <p:cNvCxnSpPr>
            <a:cxnSpLocks/>
          </p:cNvCxnSpPr>
          <p:nvPr/>
        </p:nvCxnSpPr>
        <p:spPr>
          <a:xfrm>
            <a:off x="14249400" y="4836669"/>
            <a:ext cx="3276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E262AB1-43B4-8493-B7F4-0B8014B6AEBC}"/>
              </a:ext>
            </a:extLst>
          </p:cNvPr>
          <p:cNvSpPr/>
          <p:nvPr/>
        </p:nvSpPr>
        <p:spPr>
          <a:xfrm>
            <a:off x="3429000" y="9410700"/>
            <a:ext cx="1905000" cy="53340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5C2EB2-E463-7A13-B8BE-20C1611275E1}"/>
              </a:ext>
            </a:extLst>
          </p:cNvPr>
          <p:cNvSpPr/>
          <p:nvPr/>
        </p:nvSpPr>
        <p:spPr>
          <a:xfrm>
            <a:off x="336551" y="1387212"/>
            <a:ext cx="2178050" cy="265076"/>
          </a:xfrm>
          <a:prstGeom prst="rect">
            <a:avLst/>
          </a:prstGeom>
          <a:solidFill>
            <a:srgbClr val="17A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마이페이지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64632-DEC7-D592-0C41-C62EC7484E95}"/>
              </a:ext>
            </a:extLst>
          </p:cNvPr>
          <p:cNvCxnSpPr>
            <a:cxnSpLocks/>
          </p:cNvCxnSpPr>
          <p:nvPr/>
        </p:nvCxnSpPr>
        <p:spPr>
          <a:xfrm flipV="1">
            <a:off x="5334000" y="3238501"/>
            <a:ext cx="4191000" cy="6248399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6186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2962C51B-2411-D569-0A2A-8C6FFC706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" y="4344552"/>
            <a:ext cx="6521450" cy="5391750"/>
          </a:xfrm>
          <a:prstGeom prst="rect">
            <a:avLst/>
          </a:prstGeom>
          <a:ln>
            <a:solidFill>
              <a:srgbClr val="0099FF"/>
            </a:solidFill>
          </a:ln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ACF7EB71-0072-BD80-102B-991955504F9C}"/>
              </a:ext>
            </a:extLst>
          </p:cNvPr>
          <p:cNvSpPr/>
          <p:nvPr/>
        </p:nvSpPr>
        <p:spPr>
          <a:xfrm>
            <a:off x="13944600" y="0"/>
            <a:ext cx="4343400" cy="10287000"/>
          </a:xfrm>
          <a:prstGeom prst="rect">
            <a:avLst/>
          </a:prstGeom>
          <a:solidFill>
            <a:srgbClr val="0099FF"/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1EE062-041C-57D9-BE00-4BF695F77045}"/>
              </a:ext>
            </a:extLst>
          </p:cNvPr>
          <p:cNvSpPr txBox="1"/>
          <p:nvPr/>
        </p:nvSpPr>
        <p:spPr>
          <a:xfrm>
            <a:off x="152400" y="190505"/>
            <a:ext cx="1127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PART4 </a:t>
            </a:r>
            <a:r>
              <a:rPr lang="ko-KR" altLang="en-US" sz="28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구현</a:t>
            </a:r>
            <a:r>
              <a:rPr lang="ko-KR" altLang="en-US" sz="36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소개 및 시연</a:t>
            </a:r>
            <a:endParaRPr lang="en-US" altLang="ko-KR" sz="36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006800F-85D0-7CBB-7E47-944F3CDA387D}"/>
              </a:ext>
            </a:extLst>
          </p:cNvPr>
          <p:cNvCxnSpPr>
            <a:cxnSpLocks/>
          </p:cNvCxnSpPr>
          <p:nvPr/>
        </p:nvCxnSpPr>
        <p:spPr>
          <a:xfrm flipH="1">
            <a:off x="152400" y="952500"/>
            <a:ext cx="853440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BCE3B4E-2362-9522-B877-BA5A4F1BB141}"/>
              </a:ext>
            </a:extLst>
          </p:cNvPr>
          <p:cNvSpPr txBox="1"/>
          <p:nvPr/>
        </p:nvSpPr>
        <p:spPr>
          <a:xfrm>
            <a:off x="14097000" y="4212154"/>
            <a:ext cx="3523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관리자 마이페이지</a:t>
            </a:r>
            <a:endParaRPr lang="ko-KR" altLang="en-US" sz="28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A594A2-A6F9-CDE5-C143-672CBE82F4C3}"/>
              </a:ext>
            </a:extLst>
          </p:cNvPr>
          <p:cNvSpPr txBox="1"/>
          <p:nvPr/>
        </p:nvSpPr>
        <p:spPr>
          <a:xfrm>
            <a:off x="14097000" y="5039261"/>
            <a:ext cx="413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관리자 마이페이지를 통하여 회원관리 목록 확인 및 수정</a:t>
            </a:r>
            <a:r>
              <a:rPr lang="en-US" altLang="ko-KR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상담신청 가능</a:t>
            </a:r>
            <a:endParaRPr lang="en-US" altLang="ko-KR" sz="1600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7DB1D45-2CBA-D247-1E5C-3025FDBD9DFB}"/>
              </a:ext>
            </a:extLst>
          </p:cNvPr>
          <p:cNvCxnSpPr>
            <a:cxnSpLocks/>
          </p:cNvCxnSpPr>
          <p:nvPr/>
        </p:nvCxnSpPr>
        <p:spPr>
          <a:xfrm>
            <a:off x="14249400" y="4836669"/>
            <a:ext cx="3276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2B40819-DED9-45A5-20E9-470478BD9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0" y="1384649"/>
            <a:ext cx="5454650" cy="2482850"/>
          </a:xfrm>
          <a:prstGeom prst="rect">
            <a:avLst/>
          </a:prstGeom>
          <a:ln>
            <a:solidFill>
              <a:srgbClr val="0099FF"/>
            </a:solidFill>
          </a:ln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2E4924C-7925-98E2-0A9B-74B520D596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1104900"/>
            <a:ext cx="4800600" cy="8695640"/>
          </a:xfrm>
          <a:prstGeom prst="rect">
            <a:avLst/>
          </a:prstGeom>
          <a:ln>
            <a:solidFill>
              <a:srgbClr val="0099FF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E262AB1-43B4-8493-B7F4-0B8014B6AEBC}"/>
              </a:ext>
            </a:extLst>
          </p:cNvPr>
          <p:cNvSpPr/>
          <p:nvPr/>
        </p:nvSpPr>
        <p:spPr>
          <a:xfrm>
            <a:off x="4087635" y="2781300"/>
            <a:ext cx="1219200" cy="30480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5C2EB2-E463-7A13-B8BE-20C1611275E1}"/>
              </a:ext>
            </a:extLst>
          </p:cNvPr>
          <p:cNvSpPr/>
          <p:nvPr/>
        </p:nvSpPr>
        <p:spPr>
          <a:xfrm>
            <a:off x="336551" y="1387212"/>
            <a:ext cx="2178050" cy="265076"/>
          </a:xfrm>
          <a:prstGeom prst="rect">
            <a:avLst/>
          </a:prstGeom>
          <a:solidFill>
            <a:srgbClr val="17A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마이페이지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D32E27-F31B-8C9D-F053-31C5B5A6EA58}"/>
              </a:ext>
            </a:extLst>
          </p:cNvPr>
          <p:cNvSpPr/>
          <p:nvPr/>
        </p:nvSpPr>
        <p:spPr>
          <a:xfrm>
            <a:off x="336550" y="7107150"/>
            <a:ext cx="6521450" cy="32235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90E6F60-1AE0-E2B7-6AE1-988FA8F8B9CD}"/>
              </a:ext>
            </a:extLst>
          </p:cNvPr>
          <p:cNvCxnSpPr>
            <a:cxnSpLocks/>
          </p:cNvCxnSpPr>
          <p:nvPr/>
        </p:nvCxnSpPr>
        <p:spPr>
          <a:xfrm>
            <a:off x="4804811" y="3053023"/>
            <a:ext cx="0" cy="1291529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64632-DEC7-D592-0C41-C62EC7484E95}"/>
              </a:ext>
            </a:extLst>
          </p:cNvPr>
          <p:cNvCxnSpPr>
            <a:cxnSpLocks/>
          </p:cNvCxnSpPr>
          <p:nvPr/>
        </p:nvCxnSpPr>
        <p:spPr>
          <a:xfrm>
            <a:off x="6820786" y="7268325"/>
            <a:ext cx="2170814" cy="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3549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ACF7EB71-0072-BD80-102B-991955504F9C}"/>
              </a:ext>
            </a:extLst>
          </p:cNvPr>
          <p:cNvSpPr/>
          <p:nvPr/>
        </p:nvSpPr>
        <p:spPr>
          <a:xfrm>
            <a:off x="13944600" y="0"/>
            <a:ext cx="4343400" cy="10287000"/>
          </a:xfrm>
          <a:prstGeom prst="rect">
            <a:avLst/>
          </a:prstGeom>
          <a:solidFill>
            <a:srgbClr val="0099FF"/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1EE062-041C-57D9-BE00-4BF695F77045}"/>
              </a:ext>
            </a:extLst>
          </p:cNvPr>
          <p:cNvSpPr txBox="1"/>
          <p:nvPr/>
        </p:nvSpPr>
        <p:spPr>
          <a:xfrm>
            <a:off x="152400" y="190505"/>
            <a:ext cx="1127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PART4 </a:t>
            </a:r>
            <a:r>
              <a:rPr lang="ko-KR" altLang="en-US" sz="28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구현</a:t>
            </a:r>
            <a:r>
              <a:rPr lang="ko-KR" altLang="en-US" sz="36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소개 및 시연</a:t>
            </a:r>
            <a:endParaRPr lang="en-US" altLang="ko-KR" sz="36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006800F-85D0-7CBB-7E47-944F3CDA387D}"/>
              </a:ext>
            </a:extLst>
          </p:cNvPr>
          <p:cNvCxnSpPr>
            <a:cxnSpLocks/>
          </p:cNvCxnSpPr>
          <p:nvPr/>
        </p:nvCxnSpPr>
        <p:spPr>
          <a:xfrm flipH="1">
            <a:off x="152400" y="952500"/>
            <a:ext cx="853440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66FEC394-A088-D709-EA9B-3964D4DC77E1}"/>
              </a:ext>
            </a:extLst>
          </p:cNvPr>
          <p:cNvGrpSpPr/>
          <p:nvPr/>
        </p:nvGrpSpPr>
        <p:grpSpPr>
          <a:xfrm>
            <a:off x="914400" y="1422673"/>
            <a:ext cx="6535532" cy="2444826"/>
            <a:chOff x="7000196" y="6026403"/>
            <a:chExt cx="6405545" cy="212073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97631CC-8F6C-044F-FDE1-9B44BA78637E}"/>
                </a:ext>
              </a:extLst>
            </p:cNvPr>
            <p:cNvSpPr/>
            <p:nvPr/>
          </p:nvSpPr>
          <p:spPr>
            <a:xfrm>
              <a:off x="10704009" y="7859740"/>
              <a:ext cx="2701732" cy="287398"/>
            </a:xfrm>
            <a:prstGeom prst="rect">
              <a:avLst/>
            </a:prstGeom>
            <a:solidFill>
              <a:srgbClr val="17A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575" dirty="0">
                  <a:latin typeface="나눔스퀘어_ac"/>
                  <a:ea typeface="나눔스퀘어_ac"/>
                </a:rPr>
                <a:t>개인정보수정 </a:t>
              </a:r>
              <a:r>
                <a:rPr lang="en-US" altLang="ko-KR" sz="1575" dirty="0">
                  <a:latin typeface="나눔스퀘어_ac"/>
                  <a:ea typeface="나눔스퀘어_ac"/>
                </a:rPr>
                <a:t>Controller</a:t>
              </a:r>
              <a:endParaRPr lang="ko-KR" altLang="en-US" sz="1575" dirty="0">
                <a:latin typeface="나눔스퀘어_ac"/>
                <a:ea typeface="나눔스퀘어_ac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1BACF0F-BD81-83F4-DC81-D3B86885B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0196" y="6026403"/>
              <a:ext cx="6405545" cy="1833337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3DA1B65-7F4C-38FC-C203-2A119DBE90BD}"/>
              </a:ext>
            </a:extLst>
          </p:cNvPr>
          <p:cNvGrpSpPr/>
          <p:nvPr/>
        </p:nvGrpSpPr>
        <p:grpSpPr>
          <a:xfrm>
            <a:off x="4800600" y="4035593"/>
            <a:ext cx="5005426" cy="2913972"/>
            <a:chOff x="5092487" y="5821742"/>
            <a:chExt cx="4905872" cy="252769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58721D8-07A0-00C6-631E-5C151D8B9499}"/>
                </a:ext>
              </a:extLst>
            </p:cNvPr>
            <p:cNvSpPr/>
            <p:nvPr/>
          </p:nvSpPr>
          <p:spPr>
            <a:xfrm>
              <a:off x="7625841" y="8062034"/>
              <a:ext cx="2372518" cy="287398"/>
            </a:xfrm>
            <a:prstGeom prst="rect">
              <a:avLst/>
            </a:prstGeom>
            <a:solidFill>
              <a:srgbClr val="17A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575" dirty="0">
                  <a:latin typeface="나눔스퀘어_ac"/>
                  <a:ea typeface="나눔스퀘어_ac"/>
                </a:rPr>
                <a:t>개인정보수정 </a:t>
              </a:r>
              <a:r>
                <a:rPr lang="en-US" altLang="ko-KR" sz="1575" dirty="0">
                  <a:latin typeface="나눔스퀘어_ac"/>
                  <a:ea typeface="나눔스퀘어_ac"/>
                </a:rPr>
                <a:t>Service</a:t>
              </a:r>
              <a:endParaRPr lang="ko-KR" altLang="en-US" sz="1575" dirty="0">
                <a:latin typeface="나눔스퀘어_ac"/>
                <a:ea typeface="나눔스퀘어_ac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46500EC-C079-822B-310C-E86929399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2487" y="5821742"/>
              <a:ext cx="4905872" cy="2254365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C5AB27E-9A1D-ED08-F2E3-5B9E4D0008A1}"/>
              </a:ext>
            </a:extLst>
          </p:cNvPr>
          <p:cNvGrpSpPr/>
          <p:nvPr/>
        </p:nvGrpSpPr>
        <p:grpSpPr>
          <a:xfrm>
            <a:off x="6685987" y="7200900"/>
            <a:ext cx="6053574" cy="2775042"/>
            <a:chOff x="2796350" y="7334693"/>
            <a:chExt cx="5933173" cy="240717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A73F560-056D-858C-373C-BE2202A8CA8D}"/>
                </a:ext>
              </a:extLst>
            </p:cNvPr>
            <p:cNvSpPr/>
            <p:nvPr/>
          </p:nvSpPr>
          <p:spPr>
            <a:xfrm>
              <a:off x="6705600" y="9447209"/>
              <a:ext cx="2019441" cy="294661"/>
            </a:xfrm>
            <a:prstGeom prst="rect">
              <a:avLst/>
            </a:prstGeom>
            <a:solidFill>
              <a:srgbClr val="17A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575">
                  <a:latin typeface="나눔스퀘어_ac"/>
                  <a:ea typeface="나눔스퀘어_ac"/>
                </a:rPr>
                <a:t>개인정보수정 </a:t>
              </a:r>
              <a:r>
                <a:rPr lang="en-US" altLang="ko-KR" sz="1575" dirty="0">
                  <a:latin typeface="나눔스퀘어_ac"/>
                  <a:ea typeface="나눔스퀘어_ac"/>
                </a:rPr>
                <a:t>DAO</a:t>
              </a:r>
              <a:endParaRPr lang="ko-KR" altLang="en-US" sz="1575" dirty="0">
                <a:latin typeface="나눔스퀘어_ac"/>
                <a:ea typeface="나눔스퀘어_ac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7146A31-86F5-D2F0-1B7A-9B5925E03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350" y="7334693"/>
              <a:ext cx="5933173" cy="2112516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AB42796-7297-87B5-3389-AE517864FA35}"/>
              </a:ext>
            </a:extLst>
          </p:cNvPr>
          <p:cNvSpPr txBox="1"/>
          <p:nvPr/>
        </p:nvSpPr>
        <p:spPr>
          <a:xfrm>
            <a:off x="14249400" y="3867499"/>
            <a:ext cx="365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회원 마이페이지 </a:t>
            </a:r>
            <a:r>
              <a:rPr lang="en-US" altLang="ko-KR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/ </a:t>
            </a:r>
            <a:r>
              <a:rPr lang="ko-KR" altLang="en-US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관리자 마이페이지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605D505-8506-F7E5-50AC-9C001144602E}"/>
              </a:ext>
            </a:extLst>
          </p:cNvPr>
          <p:cNvCxnSpPr>
            <a:cxnSpLocks/>
          </p:cNvCxnSpPr>
          <p:nvPr/>
        </p:nvCxnSpPr>
        <p:spPr>
          <a:xfrm>
            <a:off x="14249400" y="4836669"/>
            <a:ext cx="3276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5371492-7EF1-B56B-7556-BBD13A1D14B6}"/>
              </a:ext>
            </a:extLst>
          </p:cNvPr>
          <p:cNvSpPr txBox="1"/>
          <p:nvPr/>
        </p:nvSpPr>
        <p:spPr>
          <a:xfrm>
            <a:off x="14097000" y="5039261"/>
            <a:ext cx="41338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회원 마이페이지에서 </a:t>
            </a:r>
            <a:r>
              <a:rPr lang="ko-KR" altLang="en-US" sz="1600" dirty="0" err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내정보</a:t>
            </a:r>
            <a:r>
              <a:rPr lang="ko-KR" altLang="en-US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확인과 수정과 회원탈퇴가 가능합니다</a:t>
            </a:r>
            <a:r>
              <a:rPr lang="en-US" altLang="ko-KR" sz="160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관리자 마이페이지를 통하여 회원관리 목록 확인 및 수정</a:t>
            </a:r>
            <a:r>
              <a:rPr lang="en-US" altLang="ko-KR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상담신청 가능</a:t>
            </a:r>
            <a:endParaRPr lang="en-US" altLang="ko-KR" sz="1600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97640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ACF7EB71-0072-BD80-102B-991955504F9C}"/>
              </a:ext>
            </a:extLst>
          </p:cNvPr>
          <p:cNvSpPr/>
          <p:nvPr/>
        </p:nvSpPr>
        <p:spPr>
          <a:xfrm>
            <a:off x="13944600" y="0"/>
            <a:ext cx="4343400" cy="10287000"/>
          </a:xfrm>
          <a:prstGeom prst="rect">
            <a:avLst/>
          </a:prstGeom>
          <a:solidFill>
            <a:srgbClr val="0099FF"/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1EE062-041C-57D9-BE00-4BF695F77045}"/>
              </a:ext>
            </a:extLst>
          </p:cNvPr>
          <p:cNvSpPr txBox="1"/>
          <p:nvPr/>
        </p:nvSpPr>
        <p:spPr>
          <a:xfrm>
            <a:off x="152400" y="190505"/>
            <a:ext cx="1127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PART4 </a:t>
            </a:r>
            <a:r>
              <a:rPr lang="ko-KR" altLang="en-US" sz="28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구현</a:t>
            </a:r>
            <a:r>
              <a:rPr lang="ko-KR" altLang="en-US" sz="36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소개 및 시연</a:t>
            </a:r>
            <a:endParaRPr lang="en-US" altLang="ko-KR" sz="36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006800F-85D0-7CBB-7E47-944F3CDA387D}"/>
              </a:ext>
            </a:extLst>
          </p:cNvPr>
          <p:cNvCxnSpPr>
            <a:cxnSpLocks/>
          </p:cNvCxnSpPr>
          <p:nvPr/>
        </p:nvCxnSpPr>
        <p:spPr>
          <a:xfrm flipH="1">
            <a:off x="152400" y="952500"/>
            <a:ext cx="853440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605D505-8506-F7E5-50AC-9C001144602E}"/>
              </a:ext>
            </a:extLst>
          </p:cNvPr>
          <p:cNvCxnSpPr>
            <a:cxnSpLocks/>
          </p:cNvCxnSpPr>
          <p:nvPr/>
        </p:nvCxnSpPr>
        <p:spPr>
          <a:xfrm>
            <a:off x="14249400" y="4836669"/>
            <a:ext cx="3276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25A8E22-7CE1-8C38-8DB7-C9499CE229DF}"/>
              </a:ext>
            </a:extLst>
          </p:cNvPr>
          <p:cNvGrpSpPr/>
          <p:nvPr/>
        </p:nvGrpSpPr>
        <p:grpSpPr>
          <a:xfrm>
            <a:off x="895986" y="1795971"/>
            <a:ext cx="7289117" cy="3025635"/>
            <a:chOff x="810497" y="1120245"/>
            <a:chExt cx="7289117" cy="302563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E6DB95C-9F3D-0BA6-B437-6C4570009BC8}"/>
                </a:ext>
              </a:extLst>
            </p:cNvPr>
            <p:cNvSpPr/>
            <p:nvPr/>
          </p:nvSpPr>
          <p:spPr>
            <a:xfrm>
              <a:off x="5397881" y="3858482"/>
              <a:ext cx="2701732" cy="287398"/>
            </a:xfrm>
            <a:prstGeom prst="rect">
              <a:avLst/>
            </a:prstGeom>
            <a:solidFill>
              <a:srgbClr val="17A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575" dirty="0">
                  <a:latin typeface="나눔스퀘어_ac"/>
                  <a:ea typeface="나눔스퀘어_ac"/>
                </a:rPr>
                <a:t>회원탈퇴 </a:t>
              </a:r>
              <a:r>
                <a:rPr lang="en-US" altLang="ko-KR" sz="1575" dirty="0">
                  <a:latin typeface="나눔스퀘어_ac"/>
                  <a:ea typeface="나눔스퀘어_ac"/>
                </a:rPr>
                <a:t>Controller</a:t>
              </a:r>
              <a:endParaRPr lang="ko-KR" altLang="en-US" sz="1575" dirty="0">
                <a:latin typeface="나눔스퀘어_ac"/>
                <a:ea typeface="나눔스퀘어_ac"/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E20B4AD-FA51-CE6B-1CA7-125859791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97" y="1120245"/>
              <a:ext cx="7289117" cy="2740577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E5C9C1C-BAF1-3899-6E01-E47F6677AA04}"/>
              </a:ext>
            </a:extLst>
          </p:cNvPr>
          <p:cNvGrpSpPr/>
          <p:nvPr/>
        </p:nvGrpSpPr>
        <p:grpSpPr>
          <a:xfrm>
            <a:off x="3596677" y="5288107"/>
            <a:ext cx="6291525" cy="2020934"/>
            <a:chOff x="3511188" y="5036820"/>
            <a:chExt cx="6291525" cy="202093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8643F11-9311-FE28-0E03-091808F16CFC}"/>
                </a:ext>
              </a:extLst>
            </p:cNvPr>
            <p:cNvSpPr/>
            <p:nvPr/>
          </p:nvSpPr>
          <p:spPr>
            <a:xfrm>
              <a:off x="7430195" y="6770356"/>
              <a:ext cx="2372518" cy="287398"/>
            </a:xfrm>
            <a:prstGeom prst="rect">
              <a:avLst/>
            </a:prstGeom>
            <a:solidFill>
              <a:srgbClr val="17A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575" dirty="0">
                  <a:latin typeface="나눔스퀘어_ac"/>
                  <a:ea typeface="나눔스퀘어_ac"/>
                </a:rPr>
                <a:t>회원탈퇴  </a:t>
              </a:r>
              <a:r>
                <a:rPr lang="en-US" altLang="ko-KR" sz="1575" dirty="0">
                  <a:latin typeface="나눔스퀘어_ac"/>
                  <a:ea typeface="나눔스퀘어_ac"/>
                </a:rPr>
                <a:t>Service</a:t>
              </a:r>
              <a:endParaRPr lang="ko-KR" altLang="en-US" sz="1575" dirty="0">
                <a:latin typeface="나눔스퀘어_ac"/>
                <a:ea typeface="나눔스퀘어_ac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C3C1E8E-B15A-9128-9BC6-1628C3F97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1188" y="5036820"/>
              <a:ext cx="6291525" cy="1732449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D9196F2-78C8-BF62-5FAA-201C39986C66}"/>
              </a:ext>
            </a:extLst>
          </p:cNvPr>
          <p:cNvGrpSpPr/>
          <p:nvPr/>
        </p:nvGrpSpPr>
        <p:grpSpPr>
          <a:xfrm>
            <a:off x="7373803" y="7739571"/>
            <a:ext cx="5041177" cy="1221348"/>
            <a:chOff x="7288314" y="8648700"/>
            <a:chExt cx="5041177" cy="122134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62D5E43-2450-7AFB-D71D-73D8B20696D3}"/>
                </a:ext>
              </a:extLst>
            </p:cNvPr>
            <p:cNvSpPr/>
            <p:nvPr/>
          </p:nvSpPr>
          <p:spPr>
            <a:xfrm>
              <a:off x="10310050" y="9575387"/>
              <a:ext cx="2019441" cy="294661"/>
            </a:xfrm>
            <a:prstGeom prst="rect">
              <a:avLst/>
            </a:prstGeom>
            <a:solidFill>
              <a:srgbClr val="17A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575" dirty="0">
                  <a:latin typeface="나눔스퀘어_ac"/>
                  <a:ea typeface="나눔스퀘어_ac"/>
                </a:rPr>
                <a:t>회원탈퇴 </a:t>
              </a:r>
              <a:r>
                <a:rPr lang="en-US" altLang="ko-KR" sz="1575" dirty="0">
                  <a:latin typeface="나눔스퀘어_ac"/>
                  <a:ea typeface="나눔스퀘어_ac"/>
                </a:rPr>
                <a:t>DAO</a:t>
              </a:r>
              <a:endParaRPr lang="ko-KR" altLang="en-US" sz="1575" dirty="0">
                <a:latin typeface="나눔스퀘어_ac"/>
                <a:ea typeface="나눔스퀘어_ac"/>
              </a:endParaRP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706830EA-CE7B-61F1-D65B-D640351EA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314" y="8648700"/>
              <a:ext cx="5041177" cy="926687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EA769DD-7952-BA63-DF9D-D574F8687E1E}"/>
              </a:ext>
            </a:extLst>
          </p:cNvPr>
          <p:cNvSpPr txBox="1"/>
          <p:nvPr/>
        </p:nvSpPr>
        <p:spPr>
          <a:xfrm>
            <a:off x="14097000" y="4212154"/>
            <a:ext cx="3523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회원탈퇴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7DF871-45B0-406F-B248-4A435E0559C2}"/>
              </a:ext>
            </a:extLst>
          </p:cNvPr>
          <p:cNvSpPr txBox="1"/>
          <p:nvPr/>
        </p:nvSpPr>
        <p:spPr>
          <a:xfrm>
            <a:off x="14097000" y="5039261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회원정보수정을 통하여 회원탈퇴 가능</a:t>
            </a:r>
            <a:endParaRPr lang="en-US" altLang="ko-KR" sz="1600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84518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FF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4246E62-3B8B-3FA2-F91E-1B4ECBE42ED1}"/>
              </a:ext>
            </a:extLst>
          </p:cNvPr>
          <p:cNvSpPr txBox="1"/>
          <p:nvPr/>
        </p:nvSpPr>
        <p:spPr>
          <a:xfrm>
            <a:off x="914401" y="2367294"/>
            <a:ext cx="5745539" cy="538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altLang="ko-KR" sz="34399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endParaRPr lang="ko-KR" altLang="en-US" sz="34399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D5FD86-BD95-F9CE-0B38-0AB4C69124B0}"/>
              </a:ext>
            </a:extLst>
          </p:cNvPr>
          <p:cNvSpPr txBox="1"/>
          <p:nvPr/>
        </p:nvSpPr>
        <p:spPr>
          <a:xfrm>
            <a:off x="10401300" y="3086103"/>
            <a:ext cx="73152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377"/>
            <a:r>
              <a:rPr lang="en-US" altLang="ko-KR" sz="4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PART. 5</a:t>
            </a:r>
          </a:p>
          <a:p>
            <a:pPr algn="r" defTabSz="914377"/>
            <a:endParaRPr lang="en-US" altLang="ko-KR" sz="320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 defTabSz="914377">
              <a:defRPr/>
            </a:pPr>
            <a:r>
              <a:rPr lang="ko-KR" altLang="en-US" sz="5400" b="1" dirty="0" err="1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느낀점</a:t>
            </a:r>
            <a:endParaRPr lang="en-US" altLang="ko-KR" sz="32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 defTabSz="914377">
              <a:defRPr/>
            </a:pPr>
            <a:r>
              <a:rPr lang="ko-KR" altLang="en-US" sz="4000" dirty="0" err="1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팀원별</a:t>
            </a:r>
            <a:r>
              <a:rPr lang="ko-KR" altLang="en-US" sz="40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dirty="0" err="1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느낀점</a:t>
            </a:r>
            <a:endParaRPr lang="en-US" altLang="ko-KR" sz="400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65E955D0-7249-CBB9-3768-2C1798535D11}"/>
              </a:ext>
            </a:extLst>
          </p:cNvPr>
          <p:cNvGrpSpPr/>
          <p:nvPr/>
        </p:nvGrpSpPr>
        <p:grpSpPr>
          <a:xfrm>
            <a:off x="9829800" y="6057900"/>
            <a:ext cx="8458200" cy="76200"/>
            <a:chOff x="13104354" y="6200610"/>
            <a:chExt cx="3459042" cy="77219"/>
          </a:xfrm>
        </p:grpSpPr>
        <p:pic>
          <p:nvPicPr>
            <p:cNvPr id="12" name="Object 3">
              <a:extLst>
                <a:ext uri="{FF2B5EF4-FFF2-40B4-BE49-F238E27FC236}">
                  <a16:creationId xmlns:a16="http://schemas.microsoft.com/office/drawing/2014/main" id="{08C2B4DE-17B0-06FC-2DC9-1794A8B98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61989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7F1EE062-041C-57D9-BE00-4BF695F77045}"/>
              </a:ext>
            </a:extLst>
          </p:cNvPr>
          <p:cNvSpPr txBox="1"/>
          <p:nvPr/>
        </p:nvSpPr>
        <p:spPr>
          <a:xfrm>
            <a:off x="152400" y="190505"/>
            <a:ext cx="1127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377"/>
            <a:r>
              <a:rPr lang="en-US" altLang="ko-KR" sz="36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PART5 </a:t>
            </a:r>
            <a:r>
              <a:rPr lang="ko-KR" altLang="en-US" sz="2800" b="1" dirty="0" err="1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느낀점</a:t>
            </a:r>
            <a:r>
              <a:rPr lang="ko-KR" altLang="en-US" sz="28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err="1">
                <a:solidFill>
                  <a:prstClr val="white">
                    <a:lumMod val="6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팀원별</a:t>
            </a:r>
            <a:r>
              <a:rPr lang="ko-KR" altLang="en-US" b="1" dirty="0">
                <a:solidFill>
                  <a:prstClr val="white">
                    <a:lumMod val="6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err="1">
                <a:solidFill>
                  <a:prstClr val="white">
                    <a:lumMod val="6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느낀점</a:t>
            </a:r>
            <a:endParaRPr lang="en-US" altLang="ko-KR" sz="3600" b="1" dirty="0">
              <a:solidFill>
                <a:prstClr val="white">
                  <a:lumMod val="6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006800F-85D0-7CBB-7E47-944F3CDA387D}"/>
              </a:ext>
            </a:extLst>
          </p:cNvPr>
          <p:cNvCxnSpPr>
            <a:cxnSpLocks/>
          </p:cNvCxnSpPr>
          <p:nvPr/>
        </p:nvCxnSpPr>
        <p:spPr>
          <a:xfrm flipH="1">
            <a:off x="44303" y="952500"/>
            <a:ext cx="853440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1EF019B9-01DE-1886-6574-AC6C04085DD1}"/>
              </a:ext>
            </a:extLst>
          </p:cNvPr>
          <p:cNvSpPr/>
          <p:nvPr/>
        </p:nvSpPr>
        <p:spPr>
          <a:xfrm>
            <a:off x="522768" y="1142406"/>
            <a:ext cx="1600200" cy="1752599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251A53A-9CE4-284D-13B5-4F0E5EF0906B}"/>
              </a:ext>
            </a:extLst>
          </p:cNvPr>
          <p:cNvSpPr/>
          <p:nvPr/>
        </p:nvSpPr>
        <p:spPr>
          <a:xfrm>
            <a:off x="217968" y="2593264"/>
            <a:ext cx="2209800" cy="72664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송근일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Project Manager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1D1940D8-EE2C-D876-43DB-D7867C0BD8E3}"/>
              </a:ext>
            </a:extLst>
          </p:cNvPr>
          <p:cNvSpPr/>
          <p:nvPr/>
        </p:nvSpPr>
        <p:spPr>
          <a:xfrm>
            <a:off x="2469191" y="1586719"/>
            <a:ext cx="5867400" cy="1147429"/>
          </a:xfrm>
          <a:prstGeom prst="wedgeRoundRectCallout">
            <a:avLst>
              <a:gd name="adj1" fmla="val -52406"/>
              <a:gd name="adj2" fmla="val -1550"/>
              <a:gd name="adj3" fmla="val 16667"/>
            </a:avLst>
          </a:prstGeom>
          <a:noFill/>
          <a:ln w="3810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스프링으로 </a:t>
            </a:r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개발하는거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쉽습니다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algn="just"/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스프링부트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사용하면 더 쉬우니까 다들 힘내세요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3D26AB4-D436-38FF-F43B-EA91693103C2}"/>
              </a:ext>
            </a:extLst>
          </p:cNvPr>
          <p:cNvSpPr/>
          <p:nvPr/>
        </p:nvSpPr>
        <p:spPr>
          <a:xfrm>
            <a:off x="15741503" y="1284309"/>
            <a:ext cx="1600200" cy="1752599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5A4926-2BDF-9A3F-701F-4D2ABE92BD77}"/>
              </a:ext>
            </a:extLst>
          </p:cNvPr>
          <p:cNvSpPr/>
          <p:nvPr/>
        </p:nvSpPr>
        <p:spPr>
          <a:xfrm>
            <a:off x="15709604" y="2822604"/>
            <a:ext cx="1600200" cy="44157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김경태</a:t>
            </a:r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82FD4E55-DD3B-A08E-6550-46D768CF046C}"/>
              </a:ext>
            </a:extLst>
          </p:cNvPr>
          <p:cNvSpPr/>
          <p:nvPr/>
        </p:nvSpPr>
        <p:spPr>
          <a:xfrm>
            <a:off x="9416903" y="1586892"/>
            <a:ext cx="5867400" cy="1147429"/>
          </a:xfrm>
          <a:prstGeom prst="wedgeRoundRectCallout">
            <a:avLst>
              <a:gd name="adj1" fmla="val 52906"/>
              <a:gd name="adj2" fmla="val -7005"/>
              <a:gd name="adj3" fmla="val 16667"/>
            </a:avLst>
          </a:prstGeom>
          <a:noFill/>
          <a:ln w="3810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전공자가 아닌 이유로 복잡하고 어려웠지만 </a:t>
            </a:r>
          </a:p>
          <a:p>
            <a:pPr algn="just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교육과 팀원들의 도움으로 오늘날까지 </a:t>
            </a:r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버틸수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있었습니다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모두에게 감사하며 파이팅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!!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30E382-AA7A-3C98-B845-A7ABDCFBB058}"/>
              </a:ext>
            </a:extLst>
          </p:cNvPr>
          <p:cNvSpPr/>
          <p:nvPr/>
        </p:nvSpPr>
        <p:spPr>
          <a:xfrm>
            <a:off x="487327" y="3696478"/>
            <a:ext cx="1600200" cy="1752599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4E4AB1-0CA1-03FB-D62B-82692530F8F3}"/>
              </a:ext>
            </a:extLst>
          </p:cNvPr>
          <p:cNvSpPr/>
          <p:nvPr/>
        </p:nvSpPr>
        <p:spPr>
          <a:xfrm>
            <a:off x="487327" y="5181945"/>
            <a:ext cx="1600200" cy="44157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박경란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C904F711-B957-D434-330F-088CFEC867E6}"/>
              </a:ext>
            </a:extLst>
          </p:cNvPr>
          <p:cNvSpPr/>
          <p:nvPr/>
        </p:nvSpPr>
        <p:spPr>
          <a:xfrm>
            <a:off x="2427768" y="3721427"/>
            <a:ext cx="5867400" cy="1361812"/>
          </a:xfrm>
          <a:prstGeom prst="wedgeRoundRectCallout">
            <a:avLst>
              <a:gd name="adj1" fmla="val -53890"/>
              <a:gd name="adj2" fmla="val -2349"/>
              <a:gd name="adj3" fmla="val 16667"/>
            </a:avLst>
          </a:prstGeom>
          <a:noFill/>
          <a:ln w="3810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프로젝트를 통해 웹개발의 전체적인 틀에 대해 개념이 잡혔고 </a:t>
            </a:r>
          </a:p>
          <a:p>
            <a:pPr algn="just"/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security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같은 해보지 못했던 것들을 시도해 볼 수 있어서 좋은 경험이 되었습니다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DBA4696-F1F6-D3C1-3B84-27FE6690F9E0}"/>
              </a:ext>
            </a:extLst>
          </p:cNvPr>
          <p:cNvSpPr/>
          <p:nvPr/>
        </p:nvSpPr>
        <p:spPr>
          <a:xfrm>
            <a:off x="15741503" y="3434779"/>
            <a:ext cx="1600200" cy="1752599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28575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말풍선: 모서리가 둥근 사각형 27">
            <a:extLst>
              <a:ext uri="{FF2B5EF4-FFF2-40B4-BE49-F238E27FC236}">
                <a16:creationId xmlns:a16="http://schemas.microsoft.com/office/drawing/2014/main" id="{AAAD9662-97A9-3DB0-11CF-7448AD7B9318}"/>
              </a:ext>
            </a:extLst>
          </p:cNvPr>
          <p:cNvSpPr/>
          <p:nvPr/>
        </p:nvSpPr>
        <p:spPr>
          <a:xfrm>
            <a:off x="9416903" y="3737361"/>
            <a:ext cx="5867400" cy="1329939"/>
          </a:xfrm>
          <a:prstGeom prst="wedgeRoundRectCallout">
            <a:avLst>
              <a:gd name="adj1" fmla="val 52906"/>
              <a:gd name="adj2" fmla="val -7005"/>
              <a:gd name="adj3" fmla="val 16667"/>
            </a:avLst>
          </a:prstGeom>
          <a:noFill/>
          <a:ln w="3810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상용 웹 페이지들을 사용해보며 배웠던 내용을 어떻게 활용해야 만들 수 있을지 생각해보고 구현할 수 있는 </a:t>
            </a:r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가치있는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시간이었습니다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B41EF8-0412-701A-281D-38AB090C6E2F}"/>
              </a:ext>
            </a:extLst>
          </p:cNvPr>
          <p:cNvSpPr/>
          <p:nvPr/>
        </p:nvSpPr>
        <p:spPr>
          <a:xfrm>
            <a:off x="15741503" y="4922711"/>
            <a:ext cx="1600200" cy="44157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이강륜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67681F5-5B70-EB31-9CE3-43034A1420BB}"/>
              </a:ext>
            </a:extLst>
          </p:cNvPr>
          <p:cNvSpPr/>
          <p:nvPr/>
        </p:nvSpPr>
        <p:spPr>
          <a:xfrm>
            <a:off x="522768" y="5896695"/>
            <a:ext cx="1600200" cy="1752599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28575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8D86018-B7BD-684F-0AF2-E89E2D3FFCA9}"/>
              </a:ext>
            </a:extLst>
          </p:cNvPr>
          <p:cNvSpPr/>
          <p:nvPr/>
        </p:nvSpPr>
        <p:spPr>
          <a:xfrm>
            <a:off x="522768" y="7382163"/>
            <a:ext cx="1600200" cy="44157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이재현</a:t>
            </a:r>
          </a:p>
        </p:txBody>
      </p:sp>
      <p:sp>
        <p:nvSpPr>
          <p:cNvPr id="32" name="말풍선: 모서리가 둥근 사각형 31">
            <a:extLst>
              <a:ext uri="{FF2B5EF4-FFF2-40B4-BE49-F238E27FC236}">
                <a16:creationId xmlns:a16="http://schemas.microsoft.com/office/drawing/2014/main" id="{D2307C2B-26FC-B00A-2369-7F2E28011DE1}"/>
              </a:ext>
            </a:extLst>
          </p:cNvPr>
          <p:cNvSpPr/>
          <p:nvPr/>
        </p:nvSpPr>
        <p:spPr>
          <a:xfrm>
            <a:off x="2275368" y="5972894"/>
            <a:ext cx="5867400" cy="1361812"/>
          </a:xfrm>
          <a:prstGeom prst="wedgeRoundRectCallout">
            <a:avLst>
              <a:gd name="adj1" fmla="val -52406"/>
              <a:gd name="adj2" fmla="val -1550"/>
              <a:gd name="adj3" fmla="val 16667"/>
            </a:avLst>
          </a:prstGeom>
          <a:noFill/>
          <a:ln w="3810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수업만 듣다가 막상 직접 프로젝트를 시작하니 어려운 부분도 있었지만 팀원들 도움으로 잘 마무리하고 좋은 경험이 되었습니다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D43988E-8E4F-75C3-45BC-F8340A5BC4FF}"/>
              </a:ext>
            </a:extLst>
          </p:cNvPr>
          <p:cNvSpPr/>
          <p:nvPr/>
        </p:nvSpPr>
        <p:spPr>
          <a:xfrm>
            <a:off x="15621000" y="5807049"/>
            <a:ext cx="1600200" cy="1752599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말풍선: 모서리가 둥근 사각형 33">
            <a:extLst>
              <a:ext uri="{FF2B5EF4-FFF2-40B4-BE49-F238E27FC236}">
                <a16:creationId xmlns:a16="http://schemas.microsoft.com/office/drawing/2014/main" id="{68EA28CB-1F1D-B569-0BD6-DF53C90EDD12}"/>
              </a:ext>
            </a:extLst>
          </p:cNvPr>
          <p:cNvSpPr/>
          <p:nvPr/>
        </p:nvSpPr>
        <p:spPr>
          <a:xfrm>
            <a:off x="9296400" y="6109631"/>
            <a:ext cx="5867400" cy="1147429"/>
          </a:xfrm>
          <a:prstGeom prst="wedgeRoundRectCallout">
            <a:avLst>
              <a:gd name="adj1" fmla="val 52906"/>
              <a:gd name="adj2" fmla="val -7005"/>
              <a:gd name="adj3" fmla="val 16667"/>
            </a:avLst>
          </a:prstGeom>
          <a:noFill/>
          <a:ln w="3810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비전공자라 어려움이 많았지만 좋은 선생님들과 동료들 덕분에 무사히 수료할 수 있었습니다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많은 성장이 되었습니다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BC3B81C-9C4E-B6E2-B366-DE984E5AE16E}"/>
              </a:ext>
            </a:extLst>
          </p:cNvPr>
          <p:cNvSpPr/>
          <p:nvPr/>
        </p:nvSpPr>
        <p:spPr>
          <a:xfrm>
            <a:off x="15621000" y="7294980"/>
            <a:ext cx="1600200" cy="44157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임예찬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98D3DF6-3CDB-55F0-142A-6D4E4F1B2080}"/>
              </a:ext>
            </a:extLst>
          </p:cNvPr>
          <p:cNvSpPr/>
          <p:nvPr/>
        </p:nvSpPr>
        <p:spPr>
          <a:xfrm>
            <a:off x="11125200" y="7823813"/>
            <a:ext cx="1600200" cy="1752599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말풍선: 모서리가 둥근 사각형 36">
            <a:extLst>
              <a:ext uri="{FF2B5EF4-FFF2-40B4-BE49-F238E27FC236}">
                <a16:creationId xmlns:a16="http://schemas.microsoft.com/office/drawing/2014/main" id="{EF2227A0-9359-B154-4CCC-4435C8650437}"/>
              </a:ext>
            </a:extLst>
          </p:cNvPr>
          <p:cNvSpPr/>
          <p:nvPr/>
        </p:nvSpPr>
        <p:spPr>
          <a:xfrm>
            <a:off x="4572000" y="8126396"/>
            <a:ext cx="6096000" cy="1147429"/>
          </a:xfrm>
          <a:prstGeom prst="wedgeRoundRectCallout">
            <a:avLst>
              <a:gd name="adj1" fmla="val 52906"/>
              <a:gd name="adj2" fmla="val -7005"/>
              <a:gd name="adj3" fmla="val 16667"/>
            </a:avLst>
          </a:prstGeom>
          <a:noFill/>
          <a:ln w="3810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언어쪽은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많이 생소해서 어려웠지만 프로젝트 기간 팀원들에게 도움을 받아 잘 끝낼 수 있었습니다 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6F95FA9-35F7-EA08-EDDA-13897CBFA090}"/>
              </a:ext>
            </a:extLst>
          </p:cNvPr>
          <p:cNvSpPr/>
          <p:nvPr/>
        </p:nvSpPr>
        <p:spPr>
          <a:xfrm>
            <a:off x="11125200" y="9311745"/>
            <a:ext cx="1600200" cy="44157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한승훈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5BBBE69B-2DBE-AF02-85A0-66462B34E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0" y="8526608"/>
            <a:ext cx="2794000" cy="245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971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B75939F-AA09-00DD-E254-066440F640A1}"/>
              </a:ext>
            </a:extLst>
          </p:cNvPr>
          <p:cNvSpPr txBox="1"/>
          <p:nvPr/>
        </p:nvSpPr>
        <p:spPr>
          <a:xfrm>
            <a:off x="9144000" y="3829808"/>
            <a:ext cx="7315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altLang="ko-KR" sz="8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</a:t>
            </a:r>
            <a:r>
              <a:rPr lang="ko-KR" altLang="en-US" sz="8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YOU</a:t>
            </a:r>
            <a:r>
              <a:rPr lang="ko-KR" altLang="en-US" sz="8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720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51BB3A7A-D2B4-AB71-8662-A7E0BAA4B5B1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423" y="2552700"/>
            <a:ext cx="6354550" cy="4758833"/>
          </a:xfrm>
          <a:prstGeom prst="rect">
            <a:avLst/>
          </a:prstGeom>
        </p:spPr>
      </p:pic>
      <p:grpSp>
        <p:nvGrpSpPr>
          <p:cNvPr id="10" name="그룹 1001">
            <a:extLst>
              <a:ext uri="{FF2B5EF4-FFF2-40B4-BE49-F238E27FC236}">
                <a16:creationId xmlns:a16="http://schemas.microsoft.com/office/drawing/2014/main" id="{4C53B87A-0488-49DE-D5B6-6F6AF887E1BB}"/>
              </a:ext>
            </a:extLst>
          </p:cNvPr>
          <p:cNvGrpSpPr/>
          <p:nvPr/>
        </p:nvGrpSpPr>
        <p:grpSpPr>
          <a:xfrm>
            <a:off x="9828028" y="5153247"/>
            <a:ext cx="8458200" cy="76200"/>
            <a:chOff x="13104354" y="6200610"/>
            <a:chExt cx="3459042" cy="77219"/>
          </a:xfrm>
        </p:grpSpPr>
        <p:pic>
          <p:nvPicPr>
            <p:cNvPr id="11" name="Object 3">
              <a:extLst>
                <a:ext uri="{FF2B5EF4-FFF2-40B4-BE49-F238E27FC236}">
                  <a16:creationId xmlns:a16="http://schemas.microsoft.com/office/drawing/2014/main" id="{84087A31-FF3B-D0C7-9AF3-3807A319D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4572003" y="753196"/>
            <a:ext cx="103796" cy="9001317"/>
            <a:chOff x="8242472" y="581851"/>
            <a:chExt cx="103796" cy="978172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3403510" y="5420813"/>
              <a:ext cx="9781720" cy="1037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46023" y="2797997"/>
            <a:ext cx="3513712" cy="77219"/>
            <a:chOff x="8933792" y="4249400"/>
            <a:chExt cx="3513712" cy="772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933792" y="4249400"/>
              <a:ext cx="3513712" cy="772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44075" y="4910109"/>
            <a:ext cx="3513712" cy="77219"/>
            <a:chOff x="8933792" y="6633988"/>
            <a:chExt cx="3513712" cy="7721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933792" y="6633988"/>
              <a:ext cx="3513712" cy="77219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3C6533B-072A-DC8D-F9FC-1DA5C3ED2B96}"/>
              </a:ext>
            </a:extLst>
          </p:cNvPr>
          <p:cNvSpPr txBox="1"/>
          <p:nvPr/>
        </p:nvSpPr>
        <p:spPr>
          <a:xfrm>
            <a:off x="80158" y="3817415"/>
            <a:ext cx="445227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</a:p>
          <a:p>
            <a:pPr algn="ctr"/>
            <a:r>
              <a:rPr lang="ko-KR" altLang="en-US" sz="36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팀원소개</a:t>
            </a:r>
            <a:endParaRPr lang="en-US" altLang="ko-KR" sz="3600" b="1" dirty="0">
              <a:solidFill>
                <a:srgbClr val="0099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28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2800" b="1" dirty="0" err="1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팀원별</a:t>
            </a: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역할 소개</a:t>
            </a:r>
            <a:endParaRPr lang="ko-KR" altLang="en-US" sz="20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8E58B0-3B42-E09D-A06C-34EC52846E32}"/>
              </a:ext>
            </a:extLst>
          </p:cNvPr>
          <p:cNvSpPr txBox="1"/>
          <p:nvPr/>
        </p:nvSpPr>
        <p:spPr>
          <a:xfrm>
            <a:off x="4846023" y="787222"/>
            <a:ext cx="167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송근일</a:t>
            </a:r>
            <a:endParaRPr lang="ko-KR" altLang="en-US" sz="2400" b="1" dirty="0">
              <a:solidFill>
                <a:srgbClr val="0099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9C87042-B410-7A4B-2B0B-60DF9217A4A2}"/>
              </a:ext>
            </a:extLst>
          </p:cNvPr>
          <p:cNvSpPr txBox="1"/>
          <p:nvPr/>
        </p:nvSpPr>
        <p:spPr>
          <a:xfrm>
            <a:off x="4844075" y="301457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김경태</a:t>
            </a:r>
            <a:endParaRPr lang="ko-KR" altLang="en-US" sz="3200" b="1" dirty="0">
              <a:solidFill>
                <a:srgbClr val="0099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8EA9B5D-C26C-C09E-F88D-232E6019A7C7}"/>
              </a:ext>
            </a:extLst>
          </p:cNvPr>
          <p:cNvSpPr txBox="1"/>
          <p:nvPr/>
        </p:nvSpPr>
        <p:spPr>
          <a:xfrm>
            <a:off x="5039272" y="1293389"/>
            <a:ext cx="39624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형상관리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 인증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관리자페이지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메인페이지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청년마음건강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4" name="그룹 1004">
            <a:extLst>
              <a:ext uri="{FF2B5EF4-FFF2-40B4-BE49-F238E27FC236}">
                <a16:creationId xmlns:a16="http://schemas.microsoft.com/office/drawing/2014/main" id="{B6F13423-223A-48CA-E67A-6714FE36B00B}"/>
              </a:ext>
            </a:extLst>
          </p:cNvPr>
          <p:cNvGrpSpPr/>
          <p:nvPr/>
        </p:nvGrpSpPr>
        <p:grpSpPr>
          <a:xfrm>
            <a:off x="4982567" y="7247221"/>
            <a:ext cx="3513712" cy="77219"/>
            <a:chOff x="8933792" y="6633988"/>
            <a:chExt cx="3513712" cy="77219"/>
          </a:xfrm>
        </p:grpSpPr>
        <p:pic>
          <p:nvPicPr>
            <p:cNvPr id="55" name="Object 15">
              <a:extLst>
                <a:ext uri="{FF2B5EF4-FFF2-40B4-BE49-F238E27FC236}">
                  <a16:creationId xmlns:a16="http://schemas.microsoft.com/office/drawing/2014/main" id="{C2C6A5D1-48A1-B7BB-957C-AAE3B9681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933792" y="6633988"/>
              <a:ext cx="3513712" cy="77219"/>
            </a:xfrm>
            <a:prstGeom prst="rect">
              <a:avLst/>
            </a:prstGeom>
          </p:spPr>
        </p:pic>
      </p:grpSp>
      <p:grpSp>
        <p:nvGrpSpPr>
          <p:cNvPr id="62" name="그룹 1004">
            <a:extLst>
              <a:ext uri="{FF2B5EF4-FFF2-40B4-BE49-F238E27FC236}">
                <a16:creationId xmlns:a16="http://schemas.microsoft.com/office/drawing/2014/main" id="{37027E9B-2362-A4A1-722B-A426EFF1D29A}"/>
              </a:ext>
            </a:extLst>
          </p:cNvPr>
          <p:cNvGrpSpPr/>
          <p:nvPr/>
        </p:nvGrpSpPr>
        <p:grpSpPr>
          <a:xfrm>
            <a:off x="11869977" y="3850437"/>
            <a:ext cx="3513712" cy="77219"/>
            <a:chOff x="8933792" y="6633988"/>
            <a:chExt cx="3513712" cy="77219"/>
          </a:xfrm>
        </p:grpSpPr>
        <p:pic>
          <p:nvPicPr>
            <p:cNvPr id="63" name="Object 15">
              <a:extLst>
                <a:ext uri="{FF2B5EF4-FFF2-40B4-BE49-F238E27FC236}">
                  <a16:creationId xmlns:a16="http://schemas.microsoft.com/office/drawing/2014/main" id="{39593B3A-7CBE-FD5A-09C3-F49F12B85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933792" y="6633988"/>
              <a:ext cx="3513712" cy="77219"/>
            </a:xfrm>
            <a:prstGeom prst="rect">
              <a:avLst/>
            </a:prstGeom>
          </p:spPr>
        </p:pic>
      </p:grpSp>
      <p:grpSp>
        <p:nvGrpSpPr>
          <p:cNvPr id="66" name="그룹 1004">
            <a:extLst>
              <a:ext uri="{FF2B5EF4-FFF2-40B4-BE49-F238E27FC236}">
                <a16:creationId xmlns:a16="http://schemas.microsoft.com/office/drawing/2014/main" id="{B188E571-9BE9-B109-E3B7-C7B400AC29E5}"/>
              </a:ext>
            </a:extLst>
          </p:cNvPr>
          <p:cNvGrpSpPr/>
          <p:nvPr/>
        </p:nvGrpSpPr>
        <p:grpSpPr>
          <a:xfrm>
            <a:off x="4894637" y="9334501"/>
            <a:ext cx="3513712" cy="77219"/>
            <a:chOff x="8933792" y="6633988"/>
            <a:chExt cx="3513712" cy="77219"/>
          </a:xfrm>
        </p:grpSpPr>
        <p:pic>
          <p:nvPicPr>
            <p:cNvPr id="67" name="Object 15">
              <a:extLst>
                <a:ext uri="{FF2B5EF4-FFF2-40B4-BE49-F238E27FC236}">
                  <a16:creationId xmlns:a16="http://schemas.microsoft.com/office/drawing/2014/main" id="{82945C1D-FC6B-B9EE-CCEA-C5D2CEA43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933792" y="6633988"/>
              <a:ext cx="3513712" cy="77219"/>
            </a:xfrm>
            <a:prstGeom prst="rect">
              <a:avLst/>
            </a:prstGeom>
          </p:spPr>
        </p:pic>
      </p:grp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3290786-8F72-B4E2-9C51-1B031F9C4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3600" y="8819577"/>
            <a:ext cx="2184400" cy="18698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601ADB-A134-9DE1-C2B7-79BC3D65C718}"/>
              </a:ext>
            </a:extLst>
          </p:cNvPr>
          <p:cNvSpPr txBox="1"/>
          <p:nvPr/>
        </p:nvSpPr>
        <p:spPr>
          <a:xfrm>
            <a:off x="5883576" y="789764"/>
            <a:ext cx="3765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Project Manager</a:t>
            </a:r>
            <a:endParaRPr lang="ko-KR" altLang="en-US" sz="2400" b="1" dirty="0"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BB4F40-8E9B-4E2B-6AE7-0757CC079402}"/>
              </a:ext>
            </a:extLst>
          </p:cNvPr>
          <p:cNvSpPr txBox="1"/>
          <p:nvPr/>
        </p:nvSpPr>
        <p:spPr>
          <a:xfrm>
            <a:off x="4950905" y="3415774"/>
            <a:ext cx="3962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청춘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나들목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페이지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청춘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두두두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페이지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청춘 너나들이 페이지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청춘 터전 페이지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제반 게시판 구현</a:t>
            </a:r>
          </a:p>
        </p:txBody>
      </p:sp>
      <p:grpSp>
        <p:nvGrpSpPr>
          <p:cNvPr id="35" name="그룹 1002">
            <a:extLst>
              <a:ext uri="{FF2B5EF4-FFF2-40B4-BE49-F238E27FC236}">
                <a16:creationId xmlns:a16="http://schemas.microsoft.com/office/drawing/2014/main" id="{756F486F-440E-4F23-BF72-57C12730BD20}"/>
              </a:ext>
            </a:extLst>
          </p:cNvPr>
          <p:cNvGrpSpPr/>
          <p:nvPr/>
        </p:nvGrpSpPr>
        <p:grpSpPr>
          <a:xfrm>
            <a:off x="11555396" y="805001"/>
            <a:ext cx="103797" cy="8162048"/>
            <a:chOff x="8242472" y="581851"/>
            <a:chExt cx="103796" cy="9781720"/>
          </a:xfrm>
        </p:grpSpPr>
        <p:pic>
          <p:nvPicPr>
            <p:cNvPr id="36" name="Object 6">
              <a:extLst>
                <a:ext uri="{FF2B5EF4-FFF2-40B4-BE49-F238E27FC236}">
                  <a16:creationId xmlns:a16="http://schemas.microsoft.com/office/drawing/2014/main" id="{DCD24671-B8E5-742C-BE9E-7FE66E34B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3403510" y="5420813"/>
              <a:ext cx="9781720" cy="103796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C9607AC9-A17D-39BC-DC74-3B820893B1F6}"/>
              </a:ext>
            </a:extLst>
          </p:cNvPr>
          <p:cNvSpPr txBox="1"/>
          <p:nvPr/>
        </p:nvSpPr>
        <p:spPr>
          <a:xfrm>
            <a:off x="4844075" y="5241918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박경란</a:t>
            </a:r>
            <a:endParaRPr lang="ko-KR" altLang="en-US" sz="3200" b="1" dirty="0">
              <a:solidFill>
                <a:srgbClr val="0099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0D6C1F-0985-A5AF-35CF-A0B3B3D1C1DD}"/>
              </a:ext>
            </a:extLst>
          </p:cNvPr>
          <p:cNvSpPr txBox="1"/>
          <p:nvPr/>
        </p:nvSpPr>
        <p:spPr>
          <a:xfrm>
            <a:off x="4900343" y="5673881"/>
            <a:ext cx="3962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시큐리티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마이페이지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정장대여게시판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F27E9F8-B743-7A50-F706-43C86E2ECAB2}"/>
              </a:ext>
            </a:extLst>
          </p:cNvPr>
          <p:cNvSpPr txBox="1"/>
          <p:nvPr/>
        </p:nvSpPr>
        <p:spPr>
          <a:xfrm>
            <a:off x="4894637" y="739514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이강륜</a:t>
            </a:r>
            <a:endParaRPr lang="ko-KR" altLang="en-US" sz="3200" b="1" dirty="0">
              <a:solidFill>
                <a:srgbClr val="0099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62876AF-BD07-3D8D-A470-08E74A97A170}"/>
              </a:ext>
            </a:extLst>
          </p:cNvPr>
          <p:cNvSpPr txBox="1"/>
          <p:nvPr/>
        </p:nvSpPr>
        <p:spPr>
          <a:xfrm>
            <a:off x="4950905" y="7827102"/>
            <a:ext cx="3962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제반 게시판기능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 기본 기능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청년 지원 게시판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56FC995-1EC3-DD51-C95A-0444B376BBA5}"/>
              </a:ext>
            </a:extLst>
          </p:cNvPr>
          <p:cNvSpPr txBox="1"/>
          <p:nvPr/>
        </p:nvSpPr>
        <p:spPr>
          <a:xfrm>
            <a:off x="11916155" y="203124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이재현</a:t>
            </a:r>
            <a:endParaRPr lang="ko-KR" altLang="en-US" sz="3200" b="1" dirty="0">
              <a:solidFill>
                <a:srgbClr val="0099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3D5CA9-5E9A-EC9D-F9FE-EDABF1B539CA}"/>
              </a:ext>
            </a:extLst>
          </p:cNvPr>
          <p:cNvSpPr txBox="1"/>
          <p:nvPr/>
        </p:nvSpPr>
        <p:spPr>
          <a:xfrm>
            <a:off x="11972423" y="2463202"/>
            <a:ext cx="3962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Jsp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Css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화면구성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대청넷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게시판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포토폴리오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A3668D-A41F-E8E9-6A19-A1B3869D2350}"/>
              </a:ext>
            </a:extLst>
          </p:cNvPr>
          <p:cNvSpPr txBox="1"/>
          <p:nvPr/>
        </p:nvSpPr>
        <p:spPr>
          <a:xfrm>
            <a:off x="11970476" y="4078502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임예찬</a:t>
            </a:r>
            <a:endParaRPr lang="ko-KR" altLang="en-US" sz="3200" b="1" dirty="0">
              <a:solidFill>
                <a:srgbClr val="0099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7A0BD56-7978-B78F-C256-A538A5402E6A}"/>
              </a:ext>
            </a:extLst>
          </p:cNvPr>
          <p:cNvSpPr txBox="1"/>
          <p:nvPr/>
        </p:nvSpPr>
        <p:spPr>
          <a:xfrm>
            <a:off x="12026744" y="4510465"/>
            <a:ext cx="3962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Jsp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Css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화면구성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청년마음건강 신청 및 신청내역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관리자페이지</a:t>
            </a:r>
          </a:p>
        </p:txBody>
      </p:sp>
      <p:grpSp>
        <p:nvGrpSpPr>
          <p:cNvPr id="59" name="그룹 1004">
            <a:extLst>
              <a:ext uri="{FF2B5EF4-FFF2-40B4-BE49-F238E27FC236}">
                <a16:creationId xmlns:a16="http://schemas.microsoft.com/office/drawing/2014/main" id="{757B3D9C-58C9-B955-A986-0E3B92547E87}"/>
              </a:ext>
            </a:extLst>
          </p:cNvPr>
          <p:cNvGrpSpPr/>
          <p:nvPr/>
        </p:nvGrpSpPr>
        <p:grpSpPr>
          <a:xfrm>
            <a:off x="12016584" y="6016133"/>
            <a:ext cx="3513712" cy="77219"/>
            <a:chOff x="8933792" y="6633988"/>
            <a:chExt cx="3513712" cy="77219"/>
          </a:xfrm>
        </p:grpSpPr>
        <p:pic>
          <p:nvPicPr>
            <p:cNvPr id="60" name="Object 15">
              <a:extLst>
                <a:ext uri="{FF2B5EF4-FFF2-40B4-BE49-F238E27FC236}">
                  <a16:creationId xmlns:a16="http://schemas.microsoft.com/office/drawing/2014/main" id="{8AEAF603-24F8-58E8-FFF7-48E019E07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933792" y="6633988"/>
              <a:ext cx="3513712" cy="77219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0894A81B-879E-0B38-49A5-B374BB041365}"/>
              </a:ext>
            </a:extLst>
          </p:cNvPr>
          <p:cNvSpPr txBox="1"/>
          <p:nvPr/>
        </p:nvSpPr>
        <p:spPr>
          <a:xfrm>
            <a:off x="11914208" y="6215374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한승훈</a:t>
            </a:r>
            <a:endParaRPr lang="ko-KR" altLang="en-US" sz="3200" b="1" dirty="0">
              <a:solidFill>
                <a:srgbClr val="0099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7A3816C-2DD1-9C46-CE81-9F392C91DA56}"/>
              </a:ext>
            </a:extLst>
          </p:cNvPr>
          <p:cNvSpPr txBox="1"/>
          <p:nvPr/>
        </p:nvSpPr>
        <p:spPr>
          <a:xfrm>
            <a:off x="11970476" y="6647337"/>
            <a:ext cx="3962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Jsp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Css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화면구성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청년정책페이지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포토폴리오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4052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FF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4246E62-3B8B-3FA2-F91E-1B4ECBE42ED1}"/>
              </a:ext>
            </a:extLst>
          </p:cNvPr>
          <p:cNvSpPr txBox="1"/>
          <p:nvPr/>
        </p:nvSpPr>
        <p:spPr>
          <a:xfrm>
            <a:off x="914401" y="2367294"/>
            <a:ext cx="5745539" cy="538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altLang="ko-KR" sz="34399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4399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D5FD86-BD95-F9CE-0B38-0AB4C69124B0}"/>
              </a:ext>
            </a:extLst>
          </p:cNvPr>
          <p:cNvSpPr txBox="1"/>
          <p:nvPr/>
        </p:nvSpPr>
        <p:spPr>
          <a:xfrm>
            <a:off x="10401300" y="3086103"/>
            <a:ext cx="73152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377"/>
            <a:r>
              <a:rPr lang="en-US" altLang="ko-KR" sz="4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PART. 2</a:t>
            </a:r>
          </a:p>
          <a:p>
            <a:pPr algn="r" defTabSz="914377"/>
            <a:endParaRPr lang="en-US" altLang="ko-KR" sz="320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 defTabSz="914377"/>
            <a:r>
              <a:rPr lang="ko-KR" altLang="en-US" sz="5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</a:t>
            </a:r>
            <a:endParaRPr lang="en-US" altLang="ko-KR" sz="32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 defTabSz="914377"/>
            <a:r>
              <a:rPr lang="ko-KR" altLang="en-US" sz="40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 추진배경 및 개발 환경</a:t>
            </a:r>
            <a:endParaRPr lang="en-US" altLang="ko-KR" sz="400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65E955D0-7249-CBB9-3768-2C1798535D11}"/>
              </a:ext>
            </a:extLst>
          </p:cNvPr>
          <p:cNvGrpSpPr/>
          <p:nvPr/>
        </p:nvGrpSpPr>
        <p:grpSpPr>
          <a:xfrm>
            <a:off x="9829800" y="6057900"/>
            <a:ext cx="8458200" cy="76200"/>
            <a:chOff x="13104354" y="6200610"/>
            <a:chExt cx="3459042" cy="77219"/>
          </a:xfrm>
        </p:grpSpPr>
        <p:pic>
          <p:nvPicPr>
            <p:cNvPr id="12" name="Object 3">
              <a:extLst>
                <a:ext uri="{FF2B5EF4-FFF2-40B4-BE49-F238E27FC236}">
                  <a16:creationId xmlns:a16="http://schemas.microsoft.com/office/drawing/2014/main" id="{08C2B4DE-17B0-06FC-2DC9-1794A8B98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9703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7F1EE062-041C-57D9-BE00-4BF695F77045}"/>
              </a:ext>
            </a:extLst>
          </p:cNvPr>
          <p:cNvSpPr txBox="1"/>
          <p:nvPr/>
        </p:nvSpPr>
        <p:spPr>
          <a:xfrm>
            <a:off x="152400" y="190505"/>
            <a:ext cx="1127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PART2 </a:t>
            </a:r>
            <a:r>
              <a:rPr lang="ko-KR" altLang="en-US" sz="28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</a:t>
            </a:r>
            <a:r>
              <a:rPr lang="ko-KR" altLang="en-US" sz="36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 추진 배경 및 개발환경</a:t>
            </a:r>
            <a:endParaRPr lang="en-US" altLang="ko-KR" sz="36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006800F-85D0-7CBB-7E47-944F3CDA387D}"/>
              </a:ext>
            </a:extLst>
          </p:cNvPr>
          <p:cNvCxnSpPr>
            <a:cxnSpLocks/>
          </p:cNvCxnSpPr>
          <p:nvPr/>
        </p:nvCxnSpPr>
        <p:spPr>
          <a:xfrm flipH="1">
            <a:off x="152400" y="990600"/>
            <a:ext cx="853440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84B42F4-433D-C795-C596-10ECD5CAE8D8}"/>
              </a:ext>
            </a:extLst>
          </p:cNvPr>
          <p:cNvGrpSpPr/>
          <p:nvPr/>
        </p:nvGrpSpPr>
        <p:grpSpPr>
          <a:xfrm>
            <a:off x="1428394" y="2628900"/>
            <a:ext cx="15431211" cy="4343400"/>
            <a:chOff x="3169070" y="2436652"/>
            <a:chExt cx="12154610" cy="3535187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A8D82D4-0020-131E-D816-CF391C4F3C97}"/>
                </a:ext>
              </a:extLst>
            </p:cNvPr>
            <p:cNvSpPr/>
            <p:nvPr/>
          </p:nvSpPr>
          <p:spPr>
            <a:xfrm>
              <a:off x="3169070" y="2436652"/>
              <a:ext cx="3535186" cy="3535187"/>
            </a:xfrm>
            <a:prstGeom prst="ellipse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_ac"/>
                <a:ea typeface="나눔스퀘어_ac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9EC4638-B296-E2CF-5256-AC85D9E539E8}"/>
                </a:ext>
              </a:extLst>
            </p:cNvPr>
            <p:cNvSpPr/>
            <p:nvPr/>
          </p:nvSpPr>
          <p:spPr>
            <a:xfrm>
              <a:off x="7466853" y="2436652"/>
              <a:ext cx="3535186" cy="3535187"/>
            </a:xfrm>
            <a:prstGeom prst="ellipse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_ac"/>
                <a:ea typeface="나눔스퀘어_ac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9A8CB50-809C-8962-273E-6F74AC7A9297}"/>
                </a:ext>
              </a:extLst>
            </p:cNvPr>
            <p:cNvSpPr/>
            <p:nvPr/>
          </p:nvSpPr>
          <p:spPr>
            <a:xfrm>
              <a:off x="11764640" y="2436652"/>
              <a:ext cx="3535186" cy="3535187"/>
            </a:xfrm>
            <a:prstGeom prst="ellipse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_ac"/>
                <a:ea typeface="나눔스퀘어_ac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4EAFC16-7003-EBFB-8E40-D3FD3300DC1F}"/>
                </a:ext>
              </a:extLst>
            </p:cNvPr>
            <p:cNvSpPr/>
            <p:nvPr/>
          </p:nvSpPr>
          <p:spPr>
            <a:xfrm>
              <a:off x="4572000" y="2863196"/>
              <a:ext cx="693598" cy="6935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맑은 고딕"/>
                  <a:ea typeface="맑은 고딕"/>
                </a:rPr>
                <a:t>1</a:t>
              </a:r>
              <a:endParaRPr lang="ko-KR" altLang="en-US" sz="1400" b="1">
                <a:solidFill>
                  <a:schemeClr val="accent1">
                    <a:lumMod val="60000"/>
                    <a:lumOff val="40000"/>
                  </a:scheme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03E5C56-E77A-1207-288E-A8234F29FF6D}"/>
                </a:ext>
              </a:extLst>
            </p:cNvPr>
            <p:cNvSpPr/>
            <p:nvPr/>
          </p:nvSpPr>
          <p:spPr>
            <a:xfrm>
              <a:off x="8877596" y="2863196"/>
              <a:ext cx="693598" cy="6935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맑은 고딕"/>
                  <a:ea typeface="맑은 고딕"/>
                </a:rPr>
                <a:t>2</a:t>
              </a:r>
              <a:endParaRPr lang="ko-KR" altLang="en-US" sz="200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_ac"/>
                <a:ea typeface="나눔스퀘어_ac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D7ABBBC1-DFDB-BF87-567F-474BC808ABEC}"/>
                </a:ext>
              </a:extLst>
            </p:cNvPr>
            <p:cNvSpPr/>
            <p:nvPr/>
          </p:nvSpPr>
          <p:spPr>
            <a:xfrm>
              <a:off x="13175379" y="2863196"/>
              <a:ext cx="693598" cy="6935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맑은 고딕"/>
                  <a:ea typeface="맑은 고딕"/>
                </a:rPr>
                <a:t>3</a:t>
              </a:r>
              <a:endParaRPr lang="ko-KR" altLang="en-US" sz="320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_ac"/>
                <a:ea typeface="나눔스퀘어_ac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0B0DF70-4022-3C04-61EE-BC4CA679B04F}"/>
                </a:ext>
              </a:extLst>
            </p:cNvPr>
            <p:cNvSpPr txBox="1"/>
            <p:nvPr/>
          </p:nvSpPr>
          <p:spPr>
            <a:xfrm>
              <a:off x="3192921" y="3927680"/>
              <a:ext cx="3535189" cy="1065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dirty="0">
                  <a:solidFill>
                    <a:schemeClr val="bg1"/>
                  </a:solidFill>
                  <a:latin typeface="맑은 고딕"/>
                  <a:ea typeface="맑은 고딕"/>
                  <a:cs typeface="KoPubWorld돋움체 Bold"/>
                </a:rPr>
                <a:t>기존의 플랫폼은 </a:t>
              </a:r>
            </a:p>
            <a:p>
              <a:pPr algn="ctr">
                <a:defRPr/>
              </a:pPr>
              <a:r>
                <a:rPr lang="ko-KR" altLang="en-US" sz="2000" dirty="0">
                  <a:solidFill>
                    <a:schemeClr val="bg1"/>
                  </a:solidFill>
                  <a:latin typeface="맑은 고딕"/>
                  <a:ea typeface="맑은 고딕"/>
                  <a:cs typeface="KoPubWorld돋움체 Bold"/>
                </a:rPr>
                <a:t>청년들에게 필요한 정보를 통합적으로 제공하지 못해 </a:t>
              </a:r>
            </a:p>
            <a:p>
              <a:pPr algn="ctr">
                <a:defRPr/>
              </a:pPr>
              <a:r>
                <a:rPr lang="ko-KR" altLang="en-US" sz="2000" dirty="0">
                  <a:solidFill>
                    <a:schemeClr val="bg1"/>
                  </a:solidFill>
                  <a:latin typeface="맑은 고딕"/>
                  <a:ea typeface="맑은 고딕"/>
                  <a:cs typeface="KoPubWorld돋움체 Bold"/>
                </a:rPr>
                <a:t>접근성 저조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0BAFFC4-A757-7A42-BAA4-9088D87C2E23}"/>
                </a:ext>
              </a:extLst>
            </p:cNvPr>
            <p:cNvSpPr txBox="1"/>
            <p:nvPr/>
          </p:nvSpPr>
          <p:spPr>
            <a:xfrm>
              <a:off x="7490706" y="3927682"/>
              <a:ext cx="3535187" cy="817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>
                  <a:solidFill>
                    <a:schemeClr val="bg1"/>
                  </a:solidFill>
                  <a:latin typeface="맑은 고딕"/>
                  <a:ea typeface="맑은 고딕"/>
                  <a:cs typeface="KoPubWorld돋움체 Bold"/>
                </a:rPr>
                <a:t>다양한 청년정책에 대한 </a:t>
              </a: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/>
                  </a:solidFill>
                  <a:latin typeface="맑은 고딕"/>
                  <a:ea typeface="맑은 고딕"/>
                  <a:cs typeface="KoPubWorld돋움체 Bold"/>
                </a:rPr>
                <a:t>통합적인 정보 제공 및 </a:t>
              </a: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/>
                  </a:solidFill>
                  <a:latin typeface="맑은 고딕"/>
                  <a:ea typeface="맑은 고딕"/>
                  <a:cs typeface="KoPubWorld돋움체 Bold"/>
                </a:rPr>
                <a:t>소통 창구마련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5790F4B-63A5-7532-09D8-2BB52EE8343B}"/>
                </a:ext>
              </a:extLst>
            </p:cNvPr>
            <p:cNvSpPr txBox="1"/>
            <p:nvPr/>
          </p:nvSpPr>
          <p:spPr>
            <a:xfrm>
              <a:off x="11788493" y="3855262"/>
              <a:ext cx="3535187" cy="10606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dirty="0">
                  <a:solidFill>
                    <a:schemeClr val="bg1"/>
                  </a:solidFill>
                  <a:latin typeface="맑은 고딕"/>
                  <a:ea typeface="맑은 고딕"/>
                  <a:cs typeface="KoPubWorld돋움체 Bold"/>
                </a:rPr>
                <a:t>청년 정책 관련정보</a:t>
              </a:r>
            </a:p>
            <a:p>
              <a:pPr algn="ctr">
                <a:defRPr/>
              </a:pPr>
              <a:r>
                <a:rPr lang="ko-KR" altLang="en-US" sz="2000" dirty="0">
                  <a:solidFill>
                    <a:schemeClr val="bg1"/>
                  </a:solidFill>
                  <a:latin typeface="맑은 고딕"/>
                  <a:ea typeface="맑은 고딕"/>
                  <a:cs typeface="KoPubWorld돋움체 Bold"/>
                </a:rPr>
                <a:t>(일자리, 주거, 복지, 문화)</a:t>
              </a:r>
              <a:r>
                <a:rPr lang="ko-KR" altLang="en-US" sz="2000" dirty="0" err="1">
                  <a:solidFill>
                    <a:schemeClr val="bg1"/>
                  </a:solidFill>
                  <a:latin typeface="맑은 고딕"/>
                  <a:ea typeface="맑은 고딕"/>
                  <a:cs typeface="KoPubWorld돋움체 Bold"/>
                </a:rPr>
                <a:t>를</a:t>
              </a:r>
              <a:r>
                <a:rPr lang="ko-KR" altLang="en-US" sz="2000" dirty="0">
                  <a:solidFill>
                    <a:schemeClr val="bg1"/>
                  </a:solidFill>
                  <a:latin typeface="맑은 고딕"/>
                  <a:ea typeface="맑은 고딕"/>
                  <a:cs typeface="KoPubWorld돋움체 Bold"/>
                </a:rPr>
                <a:t> 종합적으로 제공할 수 있는 </a:t>
              </a:r>
            </a:p>
            <a:p>
              <a:pPr algn="ctr">
                <a:defRPr/>
              </a:pPr>
              <a:r>
                <a:rPr lang="ko-KR" altLang="en-US" sz="2000" dirty="0">
                  <a:solidFill>
                    <a:schemeClr val="bg1"/>
                  </a:solidFill>
                  <a:latin typeface="맑은 고딕"/>
                  <a:ea typeface="맑은 고딕"/>
                  <a:cs typeface="KoPubWorld돋움체 Bold"/>
                </a:rPr>
                <a:t>플랫폼 필요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4266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7F1EE062-041C-57D9-BE00-4BF695F77045}"/>
              </a:ext>
            </a:extLst>
          </p:cNvPr>
          <p:cNvSpPr txBox="1"/>
          <p:nvPr/>
        </p:nvSpPr>
        <p:spPr>
          <a:xfrm>
            <a:off x="152400" y="190505"/>
            <a:ext cx="1127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PART2 </a:t>
            </a:r>
            <a:r>
              <a:rPr lang="ko-KR" altLang="en-US" sz="28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</a:t>
            </a:r>
            <a:r>
              <a:rPr lang="ko-KR" altLang="en-US" sz="36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 추진 배경 및 개발환경</a:t>
            </a:r>
            <a:endParaRPr lang="en-US" altLang="ko-KR" sz="36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006800F-85D0-7CBB-7E47-944F3CDA387D}"/>
              </a:ext>
            </a:extLst>
          </p:cNvPr>
          <p:cNvCxnSpPr>
            <a:cxnSpLocks/>
          </p:cNvCxnSpPr>
          <p:nvPr/>
        </p:nvCxnSpPr>
        <p:spPr>
          <a:xfrm flipH="1">
            <a:off x="152400" y="990600"/>
            <a:ext cx="853440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모서리가 둥근 직사각형 32">
            <a:extLst>
              <a:ext uri="{FF2B5EF4-FFF2-40B4-BE49-F238E27FC236}">
                <a16:creationId xmlns:a16="http://schemas.microsoft.com/office/drawing/2014/main" id="{391489E7-4758-B146-192E-834C9B24572E}"/>
              </a:ext>
            </a:extLst>
          </p:cNvPr>
          <p:cNvSpPr/>
          <p:nvPr/>
        </p:nvSpPr>
        <p:spPr>
          <a:xfrm>
            <a:off x="2980100" y="3722667"/>
            <a:ext cx="12850627" cy="1435968"/>
          </a:xfrm>
          <a:prstGeom prst="roundRect">
            <a:avLst/>
          </a:prstGeom>
          <a:noFill/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4" name="모서리가 둥근 직사각형 33">
            <a:extLst>
              <a:ext uri="{FF2B5EF4-FFF2-40B4-BE49-F238E27FC236}">
                <a16:creationId xmlns:a16="http://schemas.microsoft.com/office/drawing/2014/main" id="{F716844F-DC15-BCCC-6713-D570D6CA4ACF}"/>
              </a:ext>
            </a:extLst>
          </p:cNvPr>
          <p:cNvSpPr/>
          <p:nvPr/>
        </p:nvSpPr>
        <p:spPr>
          <a:xfrm>
            <a:off x="2980100" y="5692751"/>
            <a:ext cx="12850627" cy="1435968"/>
          </a:xfrm>
          <a:prstGeom prst="roundRect">
            <a:avLst/>
          </a:prstGeom>
          <a:noFill/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5" name="모서리가 둥근 직사각형 34">
            <a:extLst>
              <a:ext uri="{FF2B5EF4-FFF2-40B4-BE49-F238E27FC236}">
                <a16:creationId xmlns:a16="http://schemas.microsoft.com/office/drawing/2014/main" id="{87998CA3-B7DB-5663-9E86-0EE1CBFAE558}"/>
              </a:ext>
            </a:extLst>
          </p:cNvPr>
          <p:cNvSpPr/>
          <p:nvPr/>
        </p:nvSpPr>
        <p:spPr>
          <a:xfrm>
            <a:off x="2980100" y="7630911"/>
            <a:ext cx="12850627" cy="1435968"/>
          </a:xfrm>
          <a:prstGeom prst="roundRect">
            <a:avLst/>
          </a:prstGeom>
          <a:noFill/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6" name="모서리가 둥근 직사각형 2">
            <a:extLst>
              <a:ext uri="{FF2B5EF4-FFF2-40B4-BE49-F238E27FC236}">
                <a16:creationId xmlns:a16="http://schemas.microsoft.com/office/drawing/2014/main" id="{E705823B-7FF1-6502-7B7E-C38C887FAA61}"/>
              </a:ext>
            </a:extLst>
          </p:cNvPr>
          <p:cNvSpPr/>
          <p:nvPr/>
        </p:nvSpPr>
        <p:spPr>
          <a:xfrm>
            <a:off x="2980100" y="1776279"/>
            <a:ext cx="12850627" cy="1435968"/>
          </a:xfrm>
          <a:prstGeom prst="roundRect">
            <a:avLst/>
          </a:prstGeom>
          <a:noFill/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549D484-1ED4-3A09-FB0F-ACECC73634A4}"/>
              </a:ext>
            </a:extLst>
          </p:cNvPr>
          <p:cNvSpPr/>
          <p:nvPr/>
        </p:nvSpPr>
        <p:spPr>
          <a:xfrm>
            <a:off x="2133603" y="1638300"/>
            <a:ext cx="1641551" cy="171192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1BEE13B7-317E-1E7D-F8C6-2F0DF8F05EFB}"/>
              </a:ext>
            </a:extLst>
          </p:cNvPr>
          <p:cNvSpPr/>
          <p:nvPr/>
        </p:nvSpPr>
        <p:spPr>
          <a:xfrm>
            <a:off x="2133603" y="3564439"/>
            <a:ext cx="1641551" cy="171192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B1365B7-7823-B17A-0344-54023D1A60A4}"/>
              </a:ext>
            </a:extLst>
          </p:cNvPr>
          <p:cNvSpPr/>
          <p:nvPr/>
        </p:nvSpPr>
        <p:spPr>
          <a:xfrm>
            <a:off x="2133603" y="5554772"/>
            <a:ext cx="1641551" cy="171192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1E2A9B8-DA9A-AE6C-981E-CD9B286AD97B}"/>
              </a:ext>
            </a:extLst>
          </p:cNvPr>
          <p:cNvSpPr txBox="1"/>
          <p:nvPr/>
        </p:nvSpPr>
        <p:spPr>
          <a:xfrm>
            <a:off x="2133603" y="2076166"/>
            <a:ext cx="1641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JAVA</a:t>
            </a: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기반</a:t>
            </a:r>
            <a:endParaRPr lang="en-US" altLang="ko-KR" sz="2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F4AB64D-7F20-A8D8-8156-67AC9CC8981F}"/>
              </a:ext>
            </a:extLst>
          </p:cNvPr>
          <p:cNvSpPr txBox="1"/>
          <p:nvPr/>
        </p:nvSpPr>
        <p:spPr>
          <a:xfrm>
            <a:off x="2133603" y="3887374"/>
            <a:ext cx="16415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DB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&amp;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Server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9D76B0A-74E4-4AC5-51D5-D6459BF96C28}"/>
              </a:ext>
            </a:extLst>
          </p:cNvPr>
          <p:cNvSpPr txBox="1"/>
          <p:nvPr/>
        </p:nvSpPr>
        <p:spPr>
          <a:xfrm>
            <a:off x="2133603" y="6172664"/>
            <a:ext cx="1641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View</a:t>
            </a: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BD4AB39A-278C-C845-F961-CFAB497AAB6F}"/>
              </a:ext>
            </a:extLst>
          </p:cNvPr>
          <p:cNvSpPr/>
          <p:nvPr/>
        </p:nvSpPr>
        <p:spPr>
          <a:xfrm>
            <a:off x="2133603" y="7474036"/>
            <a:ext cx="1641551" cy="17119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28DA0E3-5B13-11A2-2653-C800E91D740F}"/>
              </a:ext>
            </a:extLst>
          </p:cNvPr>
          <p:cNvSpPr txBox="1"/>
          <p:nvPr/>
        </p:nvSpPr>
        <p:spPr>
          <a:xfrm>
            <a:off x="2133603" y="7842871"/>
            <a:ext cx="16415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설계도구</a:t>
            </a:r>
            <a:endParaRPr lang="en-US" altLang="ko-KR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&amp;</a:t>
            </a: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형상관리</a:t>
            </a:r>
            <a:endParaRPr lang="en-US" altLang="ko-KR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75B815F9-D632-2135-3A13-EECA66CF22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404" y="1902921"/>
            <a:ext cx="2628539" cy="1233551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E39D2A6B-D8B5-AC1C-B297-F4A626D578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52" y="1689477"/>
            <a:ext cx="1569755" cy="1637051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A129A075-B021-22CF-BE3C-42CE0FC60E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9" t="29345" r="19679" b="26961"/>
          <a:stretch/>
        </p:blipFill>
        <p:spPr>
          <a:xfrm>
            <a:off x="9586445" y="2083314"/>
            <a:ext cx="2498735" cy="930663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C897D9DB-E1C6-AEC3-7DF2-758808245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404" y="3915257"/>
            <a:ext cx="2485733" cy="1096303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AEB2FE6E-C541-4EAA-A34C-80EB4061554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531" y="3702469"/>
            <a:ext cx="1415679" cy="1476369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201AB1AA-5170-369F-B4F7-A622428B64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541" y="5660830"/>
            <a:ext cx="2768531" cy="162406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B83BA925-F114-1181-DA5D-CA52BA6381B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1207" y="5828434"/>
            <a:ext cx="1329691" cy="1164607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2D0FE3AA-8A55-D76C-6F50-3E19E144FDE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637" y="5758105"/>
            <a:ext cx="1213027" cy="1320491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D9967493-C993-9EB3-0F36-157B690C015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957" y="5828401"/>
            <a:ext cx="982931" cy="1213247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C4D85AB6-8F3B-2744-2F59-BA743293CFA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71" y="5805561"/>
            <a:ext cx="1076659" cy="1273035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4997D497-0F9D-F350-88AD-E6C2E6D269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420" y="7558329"/>
            <a:ext cx="2293739" cy="1543343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3FB50D28-76AF-A20A-75CE-C094EE5179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730" y="7818053"/>
            <a:ext cx="2485733" cy="1096303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BDB045C2-4CA8-6467-7815-C6F9F3CDF2C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613" y="7818053"/>
            <a:ext cx="2701459" cy="104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42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FF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4246E62-3B8B-3FA2-F91E-1B4ECBE42ED1}"/>
              </a:ext>
            </a:extLst>
          </p:cNvPr>
          <p:cNvSpPr txBox="1"/>
          <p:nvPr/>
        </p:nvSpPr>
        <p:spPr>
          <a:xfrm>
            <a:off x="914401" y="2367294"/>
            <a:ext cx="5745539" cy="538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altLang="ko-KR" sz="34399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34399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D5FD86-BD95-F9CE-0B38-0AB4C69124B0}"/>
              </a:ext>
            </a:extLst>
          </p:cNvPr>
          <p:cNvSpPr txBox="1"/>
          <p:nvPr/>
        </p:nvSpPr>
        <p:spPr>
          <a:xfrm>
            <a:off x="10401300" y="3086103"/>
            <a:ext cx="73152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377"/>
            <a:r>
              <a:rPr lang="en-US" altLang="ko-KR" sz="4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PART. 3</a:t>
            </a:r>
          </a:p>
          <a:p>
            <a:pPr algn="r" defTabSz="914377"/>
            <a:endParaRPr lang="en-US" altLang="ko-KR" sz="320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 defTabSz="914377"/>
            <a:r>
              <a:rPr lang="ko-KR" altLang="en-US" sz="5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설계</a:t>
            </a:r>
            <a:endParaRPr lang="en-US" altLang="ko-KR" sz="32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 defTabSz="914377"/>
            <a:r>
              <a:rPr lang="ko-KR" altLang="en-US" sz="40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</a:t>
            </a:r>
            <a:r>
              <a:rPr lang="en-US" altLang="ko-KR" sz="40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DB </a:t>
            </a:r>
            <a:r>
              <a:rPr lang="ko-KR" altLang="en-US" sz="40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 소개</a:t>
            </a:r>
            <a:endParaRPr lang="en-US" altLang="ko-KR" sz="400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65E955D0-7249-CBB9-3768-2C1798535D11}"/>
              </a:ext>
            </a:extLst>
          </p:cNvPr>
          <p:cNvGrpSpPr/>
          <p:nvPr/>
        </p:nvGrpSpPr>
        <p:grpSpPr>
          <a:xfrm>
            <a:off x="9829800" y="6057900"/>
            <a:ext cx="8458200" cy="76200"/>
            <a:chOff x="13104354" y="6200610"/>
            <a:chExt cx="3459042" cy="77219"/>
          </a:xfrm>
        </p:grpSpPr>
        <p:pic>
          <p:nvPicPr>
            <p:cNvPr id="12" name="Object 3">
              <a:extLst>
                <a:ext uri="{FF2B5EF4-FFF2-40B4-BE49-F238E27FC236}">
                  <a16:creationId xmlns:a16="http://schemas.microsoft.com/office/drawing/2014/main" id="{08C2B4DE-17B0-06FC-2DC9-1794A8B98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2605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7F1EE062-041C-57D9-BE00-4BF695F77045}"/>
              </a:ext>
            </a:extLst>
          </p:cNvPr>
          <p:cNvSpPr txBox="1"/>
          <p:nvPr/>
        </p:nvSpPr>
        <p:spPr>
          <a:xfrm>
            <a:off x="152400" y="190505"/>
            <a:ext cx="1127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PART3 </a:t>
            </a:r>
            <a:r>
              <a:rPr lang="ko-KR" altLang="en-US" sz="28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설계</a:t>
            </a:r>
            <a:r>
              <a:rPr lang="ko-KR" altLang="en-US" sz="3600" b="1" dirty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DB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 소개</a:t>
            </a:r>
            <a:endParaRPr lang="en-US" altLang="ko-KR" sz="36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006800F-85D0-7CBB-7E47-944F3CDA387D}"/>
              </a:ext>
            </a:extLst>
          </p:cNvPr>
          <p:cNvCxnSpPr>
            <a:cxnSpLocks/>
          </p:cNvCxnSpPr>
          <p:nvPr/>
        </p:nvCxnSpPr>
        <p:spPr>
          <a:xfrm flipH="1">
            <a:off x="152400" y="990600"/>
            <a:ext cx="853440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BD4619E3-938A-18FB-5FBE-0E9B69E2E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42" y="1319875"/>
            <a:ext cx="8485210" cy="867875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2DE63F1-FC72-7C5D-2FA0-11015CAF2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460" y="1257300"/>
            <a:ext cx="12507079" cy="867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75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836</TotalTime>
  <Words>1129</Words>
  <Application>Microsoft Office PowerPoint</Application>
  <PresentationFormat>사용자 지정</PresentationFormat>
  <Paragraphs>258</Paragraphs>
  <Slides>37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3" baseType="lpstr">
      <vt:lpstr>Malgun Gothic Semilight</vt:lpstr>
      <vt:lpstr>나눔스퀘어_ac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Lee JaeHyeon</cp:lastModifiedBy>
  <cp:revision>3</cp:revision>
  <dcterms:created xsi:type="dcterms:W3CDTF">2022-06-07T11:51:31Z</dcterms:created>
  <dcterms:modified xsi:type="dcterms:W3CDTF">2022-06-15T01:15:26Z</dcterms:modified>
</cp:coreProperties>
</file>